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1" r:id="rId2"/>
  </p:sldMasterIdLst>
  <p:sldIdLst>
    <p:sldId id="256" r:id="rId3"/>
    <p:sldId id="2054" r:id="rId4"/>
    <p:sldId id="257" r:id="rId5"/>
    <p:sldId id="2056" r:id="rId6"/>
    <p:sldId id="2057" r:id="rId7"/>
    <p:sldId id="2058" r:id="rId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8C3FF"/>
    <a:srgbClr val="94C6FE"/>
    <a:srgbClr val="C369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694"/>
  </p:normalViewPr>
  <p:slideViewPr>
    <p:cSldViewPr snapToGrid="0" snapToObjects="1">
      <p:cViewPr varScale="1">
        <p:scale>
          <a:sx n="105" d="100"/>
          <a:sy n="105" d="100"/>
        </p:scale>
        <p:origin x="708" y="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tableStyles" Target="tableStyles.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theme" Target="theme/theme1.xml"/><Relationship Id="rId5" Type="http://schemas.openxmlformats.org/officeDocument/2006/relationships/slide" Target="slides/slide3.xml"/><Relationship Id="rId10"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jpeg"/><Relationship Id="rId1" Type="http://schemas.openxmlformats.org/officeDocument/2006/relationships/slideMaster" Target="../slideMasters/slideMaster2.xml"/><Relationship Id="rId4" Type="http://schemas.openxmlformats.org/officeDocument/2006/relationships/image" Target="../media/image8.png"/></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9.jpeg"/><Relationship Id="rId1" Type="http://schemas.openxmlformats.org/officeDocument/2006/relationships/slideMaster" Target="../slideMasters/slideMaster2.xml"/><Relationship Id="rId4" Type="http://schemas.openxmlformats.org/officeDocument/2006/relationships/image" Target="../media/image15.jpe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9.jpeg"/><Relationship Id="rId1" Type="http://schemas.openxmlformats.org/officeDocument/2006/relationships/slideMaster" Target="../slideMasters/slideMaster2.xml"/><Relationship Id="rId5" Type="http://schemas.openxmlformats.org/officeDocument/2006/relationships/image" Target="../media/image16.jpeg"/><Relationship Id="rId4" Type="http://schemas.openxmlformats.org/officeDocument/2006/relationships/image" Target="../media/image15.jpe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Master" Target="../slideMasters/slideMaster2.xml"/><Relationship Id="rId4" Type="http://schemas.openxmlformats.org/officeDocument/2006/relationships/image" Target="../media/image21.jpe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Master" Target="../slideMasters/slideMaster2.xml"/><Relationship Id="rId5" Type="http://schemas.openxmlformats.org/officeDocument/2006/relationships/image" Target="../media/image25.jpeg"/><Relationship Id="rId4" Type="http://schemas.openxmlformats.org/officeDocument/2006/relationships/image" Target="../media/image24.jpe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9.jpeg"/><Relationship Id="rId1" Type="http://schemas.openxmlformats.org/officeDocument/2006/relationships/slideMaster" Target="../slideMasters/slideMaster2.xml"/><Relationship Id="rId6" Type="http://schemas.openxmlformats.org/officeDocument/2006/relationships/image" Target="../media/image26.jpeg"/><Relationship Id="rId5" Type="http://schemas.openxmlformats.org/officeDocument/2006/relationships/image" Target="../media/image16.jpeg"/><Relationship Id="rId4" Type="http://schemas.openxmlformats.org/officeDocument/2006/relationships/image" Target="../media/image15.jpe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9.jpeg"/><Relationship Id="rId1" Type="http://schemas.openxmlformats.org/officeDocument/2006/relationships/slideMaster" Target="../slideMasters/slideMaster2.xml"/><Relationship Id="rId4" Type="http://schemas.openxmlformats.org/officeDocument/2006/relationships/image" Target="../media/image15.jpe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9.jpeg"/><Relationship Id="rId1" Type="http://schemas.openxmlformats.org/officeDocument/2006/relationships/slideMaster" Target="../slideMasters/slideMaster2.xml"/><Relationship Id="rId5" Type="http://schemas.openxmlformats.org/officeDocument/2006/relationships/image" Target="../media/image16.jpeg"/><Relationship Id="rId4" Type="http://schemas.openxmlformats.org/officeDocument/2006/relationships/image" Target="../media/image15.jpe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9.jpeg"/><Relationship Id="rId1" Type="http://schemas.openxmlformats.org/officeDocument/2006/relationships/slideMaster" Target="../slideMasters/slideMaster2.xml"/><Relationship Id="rId6" Type="http://schemas.openxmlformats.org/officeDocument/2006/relationships/image" Target="../media/image26.jpeg"/><Relationship Id="rId5" Type="http://schemas.openxmlformats.org/officeDocument/2006/relationships/image" Target="../media/image16.jpeg"/><Relationship Id="rId4" Type="http://schemas.openxmlformats.org/officeDocument/2006/relationships/image" Target="../media/image15.jpe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9E7B52-55BE-5D40-8AEB-ACA26419E077}"/>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15A84602-74F8-F545-9107-F2A9A05EA2E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0D29C494-1404-CD41-9A30-A22BD89BE92F}"/>
              </a:ext>
            </a:extLst>
          </p:cNvPr>
          <p:cNvSpPr>
            <a:spLocks noGrp="1"/>
          </p:cNvSpPr>
          <p:nvPr>
            <p:ph type="dt" sz="half" idx="10"/>
          </p:nvPr>
        </p:nvSpPr>
        <p:spPr/>
        <p:txBody>
          <a:bodyPr/>
          <a:lstStyle/>
          <a:p>
            <a:fld id="{766927D6-957D-304E-8ACA-BA097D129572}" type="datetimeFigureOut">
              <a:rPr lang="en-US" smtClean="0"/>
              <a:t>6/2/2021</a:t>
            </a:fld>
            <a:endParaRPr lang="en-US"/>
          </a:p>
        </p:txBody>
      </p:sp>
      <p:sp>
        <p:nvSpPr>
          <p:cNvPr id="5" name="Footer Placeholder 4">
            <a:extLst>
              <a:ext uri="{FF2B5EF4-FFF2-40B4-BE49-F238E27FC236}">
                <a16:creationId xmlns:a16="http://schemas.microsoft.com/office/drawing/2014/main" id="{8C25BD20-BC73-9343-BD8C-E160BFEFA5D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21B82F1-59BA-E747-B271-78274D252B26}"/>
              </a:ext>
            </a:extLst>
          </p:cNvPr>
          <p:cNvSpPr>
            <a:spLocks noGrp="1"/>
          </p:cNvSpPr>
          <p:nvPr>
            <p:ph type="sldNum" sz="quarter" idx="12"/>
          </p:nvPr>
        </p:nvSpPr>
        <p:spPr/>
        <p:txBody>
          <a:bodyPr/>
          <a:lstStyle/>
          <a:p>
            <a:fld id="{4A114691-F8AB-0241-88DA-785A25419BFB}" type="slidenum">
              <a:rPr lang="en-US" smtClean="0"/>
              <a:t>‹#›</a:t>
            </a:fld>
            <a:endParaRPr lang="en-US"/>
          </a:p>
        </p:txBody>
      </p:sp>
    </p:spTree>
    <p:extLst>
      <p:ext uri="{BB962C8B-B14F-4D97-AF65-F5344CB8AC3E}">
        <p14:creationId xmlns:p14="http://schemas.microsoft.com/office/powerpoint/2010/main" val="11000450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9E7BD-841B-2741-8156-20F597196DC7}"/>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1E20A169-34E1-4447-8292-5F0D2CCB99CC}"/>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A7857510-2BC6-AE43-9009-DD8541CF8191}"/>
              </a:ext>
            </a:extLst>
          </p:cNvPr>
          <p:cNvSpPr>
            <a:spLocks noGrp="1"/>
          </p:cNvSpPr>
          <p:nvPr>
            <p:ph type="dt" sz="half" idx="10"/>
          </p:nvPr>
        </p:nvSpPr>
        <p:spPr/>
        <p:txBody>
          <a:bodyPr/>
          <a:lstStyle/>
          <a:p>
            <a:fld id="{766927D6-957D-304E-8ACA-BA097D129572}" type="datetimeFigureOut">
              <a:rPr lang="en-US" smtClean="0"/>
              <a:t>6/2/2021</a:t>
            </a:fld>
            <a:endParaRPr lang="en-US"/>
          </a:p>
        </p:txBody>
      </p:sp>
      <p:sp>
        <p:nvSpPr>
          <p:cNvPr id="5" name="Footer Placeholder 4">
            <a:extLst>
              <a:ext uri="{FF2B5EF4-FFF2-40B4-BE49-F238E27FC236}">
                <a16:creationId xmlns:a16="http://schemas.microsoft.com/office/drawing/2014/main" id="{1636035D-B961-E74B-94F4-5B0C97A984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66C6B53-3FD9-DF49-A23C-DE7D7B0F2076}"/>
              </a:ext>
            </a:extLst>
          </p:cNvPr>
          <p:cNvSpPr>
            <a:spLocks noGrp="1"/>
          </p:cNvSpPr>
          <p:nvPr>
            <p:ph type="sldNum" sz="quarter" idx="12"/>
          </p:nvPr>
        </p:nvSpPr>
        <p:spPr/>
        <p:txBody>
          <a:bodyPr/>
          <a:lstStyle/>
          <a:p>
            <a:fld id="{4A114691-F8AB-0241-88DA-785A25419BFB}" type="slidenum">
              <a:rPr lang="en-US" smtClean="0"/>
              <a:t>‹#›</a:t>
            </a:fld>
            <a:endParaRPr lang="en-US"/>
          </a:p>
        </p:txBody>
      </p:sp>
    </p:spTree>
    <p:extLst>
      <p:ext uri="{BB962C8B-B14F-4D97-AF65-F5344CB8AC3E}">
        <p14:creationId xmlns:p14="http://schemas.microsoft.com/office/powerpoint/2010/main" val="16488030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D026DCF-6A2E-C84F-88CE-7DD4682BB6CE}"/>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0AAB4F9C-BF1B-6F48-9D49-B794C1016ACB}"/>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544C247F-E444-194A-B36B-76FF9E4C16C7}"/>
              </a:ext>
            </a:extLst>
          </p:cNvPr>
          <p:cNvSpPr>
            <a:spLocks noGrp="1"/>
          </p:cNvSpPr>
          <p:nvPr>
            <p:ph type="dt" sz="half" idx="10"/>
          </p:nvPr>
        </p:nvSpPr>
        <p:spPr/>
        <p:txBody>
          <a:bodyPr/>
          <a:lstStyle/>
          <a:p>
            <a:fld id="{766927D6-957D-304E-8ACA-BA097D129572}" type="datetimeFigureOut">
              <a:rPr lang="en-US" smtClean="0"/>
              <a:t>6/2/2021</a:t>
            </a:fld>
            <a:endParaRPr lang="en-US"/>
          </a:p>
        </p:txBody>
      </p:sp>
      <p:sp>
        <p:nvSpPr>
          <p:cNvPr id="5" name="Footer Placeholder 4">
            <a:extLst>
              <a:ext uri="{FF2B5EF4-FFF2-40B4-BE49-F238E27FC236}">
                <a16:creationId xmlns:a16="http://schemas.microsoft.com/office/drawing/2014/main" id="{5D3326F9-E1BF-C244-A8BF-3B911D0C0D8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8F34AC2-CCC3-024B-94A9-D3937FC2B665}"/>
              </a:ext>
            </a:extLst>
          </p:cNvPr>
          <p:cNvSpPr>
            <a:spLocks noGrp="1"/>
          </p:cNvSpPr>
          <p:nvPr>
            <p:ph type="sldNum" sz="quarter" idx="12"/>
          </p:nvPr>
        </p:nvSpPr>
        <p:spPr/>
        <p:txBody>
          <a:bodyPr/>
          <a:lstStyle/>
          <a:p>
            <a:fld id="{4A114691-F8AB-0241-88DA-785A25419BFB}" type="slidenum">
              <a:rPr lang="en-US" smtClean="0"/>
              <a:t>‹#›</a:t>
            </a:fld>
            <a:endParaRPr lang="en-US"/>
          </a:p>
        </p:txBody>
      </p:sp>
    </p:spTree>
    <p:extLst>
      <p:ext uri="{BB962C8B-B14F-4D97-AF65-F5344CB8AC3E}">
        <p14:creationId xmlns:p14="http://schemas.microsoft.com/office/powerpoint/2010/main" val="382758983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Walk-in">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BC7F09C-F2F7-4A08-8B38-AED118EA0F89}"/>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11" name="MS logo gray - EMF" descr="Microsoft logo, gray text version">
            <a:extLst>
              <a:ext uri="{FF2B5EF4-FFF2-40B4-BE49-F238E27FC236}">
                <a16:creationId xmlns:a16="http://schemas.microsoft.com/office/drawing/2014/main" id="{2072943C-F363-45F4-AAA4-3850AB55083A}"/>
              </a:ext>
            </a:extLst>
          </p:cNvPr>
          <p:cNvPicPr>
            <a:picLocks noChangeAspect="1"/>
          </p:cNvPicPr>
          <p:nvPr userDrawn="1"/>
        </p:nvPicPr>
        <p:blipFill>
          <a:blip r:embed="rId3"/>
          <a:stretch>
            <a:fillRect/>
          </a:stretch>
        </p:blipFill>
        <p:spPr bwMode="black">
          <a:xfrm>
            <a:off x="584200" y="588962"/>
            <a:ext cx="1366440" cy="292608"/>
          </a:xfrm>
          <a:prstGeom prst="rect">
            <a:avLst/>
          </a:prstGeom>
        </p:spPr>
      </p:pic>
      <p:pic>
        <p:nvPicPr>
          <p:cNvPr id="7" name="Picture 6" descr="Microsoft Build">
            <a:extLst>
              <a:ext uri="{FF2B5EF4-FFF2-40B4-BE49-F238E27FC236}">
                <a16:creationId xmlns:a16="http://schemas.microsoft.com/office/drawing/2014/main" id="{F29F77A0-574A-4038-B732-B5FBC7C34F54}"/>
              </a:ext>
            </a:extLst>
          </p:cNvPr>
          <p:cNvPicPr>
            <a:picLocks noChangeAspect="1"/>
          </p:cNvPicPr>
          <p:nvPr userDrawn="1"/>
        </p:nvPicPr>
        <p:blipFill>
          <a:blip r:embed="rId4"/>
          <a:stretch>
            <a:fillRect/>
          </a:stretch>
        </p:blipFill>
        <p:spPr>
          <a:xfrm>
            <a:off x="-57355" y="2087764"/>
            <a:ext cx="4724809" cy="2682472"/>
          </a:xfrm>
          <a:prstGeom prst="rect">
            <a:avLst/>
          </a:prstGeom>
        </p:spPr>
      </p:pic>
    </p:spTree>
    <p:extLst>
      <p:ext uri="{BB962C8B-B14F-4D97-AF65-F5344CB8AC3E}">
        <p14:creationId xmlns:p14="http://schemas.microsoft.com/office/powerpoint/2010/main" val="21073974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1222BE9-9472-4145-80AF-CD4A182526F9}"/>
              </a:ext>
              <a:ext uri="{C183D7F6-B498-43B3-948B-1728B52AA6E4}">
                <adec:decorative xmlns:adec="http://schemas.microsoft.com/office/drawing/2017/decorative" val="1"/>
              </a:ext>
            </a:extLst>
          </p:cNvPr>
          <p:cNvPicPr>
            <a:picLocks noChangeAspect="1"/>
          </p:cNvPicPr>
          <p:nvPr userDrawn="1"/>
        </p:nvPicPr>
        <p:blipFill rotWithShape="1">
          <a:blip r:embed="rId2"/>
          <a:srcRect l="953" t="953" r="953" b="953"/>
          <a:stretch/>
        </p:blipFill>
        <p:spPr>
          <a:xfrm>
            <a:off x="0" y="0"/>
            <a:ext cx="12192000" cy="6858000"/>
          </a:xfrm>
          <a:prstGeom prst="rect">
            <a:avLst/>
          </a:prstGeom>
        </p:spPr>
      </p:pic>
      <p:pic>
        <p:nvPicPr>
          <p:cNvPr id="11" name="MS logo white - EMF" descr="Microsoft logo white text version">
            <a:extLst>
              <a:ext uri="{FF2B5EF4-FFF2-40B4-BE49-F238E27FC236}">
                <a16:creationId xmlns:a16="http://schemas.microsoft.com/office/drawing/2014/main" id="{D1CA3EC3-A1B1-4D58-BF66-58E45654741A}"/>
              </a:ext>
            </a:extLst>
          </p:cNvPr>
          <p:cNvPicPr>
            <a:picLocks noChangeAspect="1"/>
          </p:cNvPicPr>
          <p:nvPr userDrawn="1"/>
        </p:nvPicPr>
        <p:blipFill>
          <a:blip r:embed="rId3"/>
          <a:stretch>
            <a:fillRect/>
          </a:stretch>
        </p:blipFill>
        <p:spPr bwMode="white">
          <a:xfrm>
            <a:off x="584200" y="585788"/>
            <a:ext cx="1366245" cy="292608"/>
          </a:xfrm>
          <a:prstGeom prst="rect">
            <a:avLst/>
          </a:prstGeom>
        </p:spPr>
      </p:pic>
      <p:pic>
        <p:nvPicPr>
          <p:cNvPr id="9" name="Picture 8" descr="Microsoft Build">
            <a:extLst>
              <a:ext uri="{FF2B5EF4-FFF2-40B4-BE49-F238E27FC236}">
                <a16:creationId xmlns:a16="http://schemas.microsoft.com/office/drawing/2014/main" id="{CBB71122-D8F4-4419-8495-A9A64DBBE927}"/>
              </a:ext>
            </a:extLst>
          </p:cNvPr>
          <p:cNvPicPr>
            <a:picLocks noChangeAspect="1"/>
          </p:cNvPicPr>
          <p:nvPr userDrawn="1"/>
        </p:nvPicPr>
        <p:blipFill>
          <a:blip r:embed="rId4"/>
          <a:stretch>
            <a:fillRect/>
          </a:stretch>
        </p:blipFill>
        <p:spPr>
          <a:xfrm>
            <a:off x="-57355" y="2087764"/>
            <a:ext cx="4730906" cy="2682472"/>
          </a:xfrm>
          <a:prstGeom prst="rect">
            <a:avLst/>
          </a:prstGeom>
        </p:spPr>
      </p:pic>
    </p:spTree>
    <p:extLst>
      <p:ext uri="{BB962C8B-B14F-4D97-AF65-F5344CB8AC3E}">
        <p14:creationId xmlns:p14="http://schemas.microsoft.com/office/powerpoint/2010/main" val="35048277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14" name="MS logo white - EMF" descr="Microsoft logo white text version">
            <a:extLst>
              <a:ext uri="{FF2B5EF4-FFF2-40B4-BE49-F238E27FC236}">
                <a16:creationId xmlns:a16="http://schemas.microsoft.com/office/drawing/2014/main" id="{A48D09F3-B855-45E1-8177-0E3212EAA925}"/>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2891577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6684747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7823368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6564873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1156471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4722178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259E5-C07C-4046-9758-90D9A6803870}"/>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A20F6EA1-46EE-3149-A35E-981C7F5F0256}"/>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F95EFF03-BA07-264E-BB42-EEE1B06B6EB5}"/>
              </a:ext>
            </a:extLst>
          </p:cNvPr>
          <p:cNvSpPr>
            <a:spLocks noGrp="1"/>
          </p:cNvSpPr>
          <p:nvPr>
            <p:ph type="dt" sz="half" idx="10"/>
          </p:nvPr>
        </p:nvSpPr>
        <p:spPr/>
        <p:txBody>
          <a:bodyPr/>
          <a:lstStyle/>
          <a:p>
            <a:fld id="{766927D6-957D-304E-8ACA-BA097D129572}" type="datetimeFigureOut">
              <a:rPr lang="en-US" smtClean="0"/>
              <a:t>6/2/2021</a:t>
            </a:fld>
            <a:endParaRPr lang="en-US"/>
          </a:p>
        </p:txBody>
      </p:sp>
      <p:sp>
        <p:nvSpPr>
          <p:cNvPr id="5" name="Footer Placeholder 4">
            <a:extLst>
              <a:ext uri="{FF2B5EF4-FFF2-40B4-BE49-F238E27FC236}">
                <a16:creationId xmlns:a16="http://schemas.microsoft.com/office/drawing/2014/main" id="{40491219-2833-3642-BE14-11BA60B3D94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0A44730-CA39-1B4A-9C05-E8F11F8A5036}"/>
              </a:ext>
            </a:extLst>
          </p:cNvPr>
          <p:cNvSpPr>
            <a:spLocks noGrp="1"/>
          </p:cNvSpPr>
          <p:nvPr>
            <p:ph type="sldNum" sz="quarter" idx="12"/>
          </p:nvPr>
        </p:nvSpPr>
        <p:spPr/>
        <p:txBody>
          <a:bodyPr/>
          <a:lstStyle/>
          <a:p>
            <a:fld id="{4A114691-F8AB-0241-88DA-785A25419BFB}" type="slidenum">
              <a:rPr lang="en-US" smtClean="0"/>
              <a:t>‹#›</a:t>
            </a:fld>
            <a:endParaRPr lang="en-US"/>
          </a:p>
        </p:txBody>
      </p:sp>
      <p:pic>
        <p:nvPicPr>
          <p:cNvPr id="7" name="Content Placeholder 4" descr="A close up of a logo&#10;&#10;Description automatically generated">
            <a:extLst>
              <a:ext uri="{FF2B5EF4-FFF2-40B4-BE49-F238E27FC236}">
                <a16:creationId xmlns:a16="http://schemas.microsoft.com/office/drawing/2014/main" id="{27C30D23-9DE3-654E-BF48-AA557A43381A}"/>
              </a:ext>
            </a:extLst>
          </p:cNvPr>
          <p:cNvPicPr>
            <a:picLocks noChangeAspect="1"/>
          </p:cNvPicPr>
          <p:nvPr userDrawn="1"/>
        </p:nvPicPr>
        <p:blipFill>
          <a:blip r:embed="rId2"/>
          <a:stretch>
            <a:fillRect/>
          </a:stretch>
        </p:blipFill>
        <p:spPr>
          <a:xfrm>
            <a:off x="10064027" y="6176963"/>
            <a:ext cx="2233990" cy="754844"/>
          </a:xfrm>
          <a:prstGeom prst="rect">
            <a:avLst/>
          </a:prstGeom>
        </p:spPr>
      </p:pic>
    </p:spTree>
    <p:extLst>
      <p:ext uri="{BB962C8B-B14F-4D97-AF65-F5344CB8AC3E}">
        <p14:creationId xmlns:p14="http://schemas.microsoft.com/office/powerpoint/2010/main" val="138384894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1069872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0817168"/>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78368783"/>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98549312"/>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5639779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319245305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26098375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5897419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6247800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7146819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DDC142-0020-BD44-ACFE-9A7BEB5DFFB0}"/>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7CD9EB72-039A-9747-A5FA-6A6BD3A2F25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DF3F9248-C097-E848-9C30-B2BB6CAD3C57}"/>
              </a:ext>
            </a:extLst>
          </p:cNvPr>
          <p:cNvSpPr>
            <a:spLocks noGrp="1"/>
          </p:cNvSpPr>
          <p:nvPr>
            <p:ph type="dt" sz="half" idx="10"/>
          </p:nvPr>
        </p:nvSpPr>
        <p:spPr/>
        <p:txBody>
          <a:bodyPr/>
          <a:lstStyle/>
          <a:p>
            <a:fld id="{766927D6-957D-304E-8ACA-BA097D129572}" type="datetimeFigureOut">
              <a:rPr lang="en-US" smtClean="0"/>
              <a:t>6/2/2021</a:t>
            </a:fld>
            <a:endParaRPr lang="en-US"/>
          </a:p>
        </p:txBody>
      </p:sp>
      <p:sp>
        <p:nvSpPr>
          <p:cNvPr id="5" name="Footer Placeholder 4">
            <a:extLst>
              <a:ext uri="{FF2B5EF4-FFF2-40B4-BE49-F238E27FC236}">
                <a16:creationId xmlns:a16="http://schemas.microsoft.com/office/drawing/2014/main" id="{6BA4997B-51D6-6F4E-88AA-82514977F55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7633E71-8F39-C740-B4A8-C03B38CC0BFA}"/>
              </a:ext>
            </a:extLst>
          </p:cNvPr>
          <p:cNvSpPr>
            <a:spLocks noGrp="1"/>
          </p:cNvSpPr>
          <p:nvPr>
            <p:ph type="sldNum" sz="quarter" idx="12"/>
          </p:nvPr>
        </p:nvSpPr>
        <p:spPr/>
        <p:txBody>
          <a:bodyPr/>
          <a:lstStyle/>
          <a:p>
            <a:fld id="{4A114691-F8AB-0241-88DA-785A25419BFB}" type="slidenum">
              <a:rPr lang="en-US" smtClean="0"/>
              <a:t>‹#›</a:t>
            </a:fld>
            <a:endParaRPr lang="en-US"/>
          </a:p>
        </p:txBody>
      </p:sp>
    </p:spTree>
    <p:extLst>
      <p:ext uri="{BB962C8B-B14F-4D97-AF65-F5344CB8AC3E}">
        <p14:creationId xmlns:p14="http://schemas.microsoft.com/office/powerpoint/2010/main" val="269469483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4789136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23031151"/>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32218749"/>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57939182"/>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5869953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2838829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3172206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3929734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1737052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5980649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B46CD-783C-E446-A654-5A97D52E5C3C}"/>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DDB311D7-FB26-3447-89AA-C3A970F99584}"/>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A99C9821-F53E-3D43-95C2-7DA259B8E995}"/>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CD39553A-38DC-2849-9767-A79354E5F7A9}"/>
              </a:ext>
            </a:extLst>
          </p:cNvPr>
          <p:cNvSpPr>
            <a:spLocks noGrp="1"/>
          </p:cNvSpPr>
          <p:nvPr>
            <p:ph type="dt" sz="half" idx="10"/>
          </p:nvPr>
        </p:nvSpPr>
        <p:spPr/>
        <p:txBody>
          <a:bodyPr/>
          <a:lstStyle/>
          <a:p>
            <a:fld id="{766927D6-957D-304E-8ACA-BA097D129572}" type="datetimeFigureOut">
              <a:rPr lang="en-US" smtClean="0"/>
              <a:t>6/2/2021</a:t>
            </a:fld>
            <a:endParaRPr lang="en-US"/>
          </a:p>
        </p:txBody>
      </p:sp>
      <p:sp>
        <p:nvSpPr>
          <p:cNvPr id="6" name="Footer Placeholder 5">
            <a:extLst>
              <a:ext uri="{FF2B5EF4-FFF2-40B4-BE49-F238E27FC236}">
                <a16:creationId xmlns:a16="http://schemas.microsoft.com/office/drawing/2014/main" id="{E0DD1614-9637-4C4A-AAAD-EE2CB1E1319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58D2C81-C0BD-C340-9281-0E6DE6F3D255}"/>
              </a:ext>
            </a:extLst>
          </p:cNvPr>
          <p:cNvSpPr>
            <a:spLocks noGrp="1"/>
          </p:cNvSpPr>
          <p:nvPr>
            <p:ph type="sldNum" sz="quarter" idx="12"/>
          </p:nvPr>
        </p:nvSpPr>
        <p:spPr/>
        <p:txBody>
          <a:bodyPr/>
          <a:lstStyle/>
          <a:p>
            <a:fld id="{4A114691-F8AB-0241-88DA-785A25419BFB}" type="slidenum">
              <a:rPr lang="en-US" smtClean="0"/>
              <a:t>‹#›</a:t>
            </a:fld>
            <a:endParaRPr lang="en-US"/>
          </a:p>
        </p:txBody>
      </p:sp>
    </p:spTree>
    <p:extLst>
      <p:ext uri="{BB962C8B-B14F-4D97-AF65-F5344CB8AC3E}">
        <p14:creationId xmlns:p14="http://schemas.microsoft.com/office/powerpoint/2010/main" val="351444605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7800331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2218571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6684055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inserts</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9943339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inserts</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9921934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5425720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6375367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891747656"/>
      </p:ext>
    </p:extLst>
  </p:cSld>
  <p:clrMapOvr>
    <a:masterClrMapping/>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665444608"/>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571090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89897D-F55E-D545-AF06-17BFDCC76F18}"/>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2A87DBF6-EF12-0146-A518-DAA88767CD0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820DE060-D9DC-AC41-BD50-79B0234B19A9}"/>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073D2A22-D6C1-2B4D-8913-A9183A5C532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3AF1B4B8-382C-B348-A6A8-EEF630DB4BCD}"/>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E5A1B989-8141-2B4E-B17C-EC9933EE07BF}"/>
              </a:ext>
            </a:extLst>
          </p:cNvPr>
          <p:cNvSpPr>
            <a:spLocks noGrp="1"/>
          </p:cNvSpPr>
          <p:nvPr>
            <p:ph type="dt" sz="half" idx="10"/>
          </p:nvPr>
        </p:nvSpPr>
        <p:spPr/>
        <p:txBody>
          <a:bodyPr/>
          <a:lstStyle/>
          <a:p>
            <a:fld id="{766927D6-957D-304E-8ACA-BA097D129572}" type="datetimeFigureOut">
              <a:rPr lang="en-US" smtClean="0"/>
              <a:t>6/2/2021</a:t>
            </a:fld>
            <a:endParaRPr lang="en-US"/>
          </a:p>
        </p:txBody>
      </p:sp>
      <p:sp>
        <p:nvSpPr>
          <p:cNvPr id="8" name="Footer Placeholder 7">
            <a:extLst>
              <a:ext uri="{FF2B5EF4-FFF2-40B4-BE49-F238E27FC236}">
                <a16:creationId xmlns:a16="http://schemas.microsoft.com/office/drawing/2014/main" id="{44321111-8CBB-8D44-AC98-AB93F2AA5BC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D6B2836-4AE2-F841-B3E2-BFBEC8C22549}"/>
              </a:ext>
            </a:extLst>
          </p:cNvPr>
          <p:cNvSpPr>
            <a:spLocks noGrp="1"/>
          </p:cNvSpPr>
          <p:nvPr>
            <p:ph type="sldNum" sz="quarter" idx="12"/>
          </p:nvPr>
        </p:nvSpPr>
        <p:spPr/>
        <p:txBody>
          <a:bodyPr/>
          <a:lstStyle/>
          <a:p>
            <a:fld id="{4A114691-F8AB-0241-88DA-785A25419BFB}" type="slidenum">
              <a:rPr lang="en-US" smtClean="0"/>
              <a:t>‹#›</a:t>
            </a:fld>
            <a:endParaRPr lang="en-US"/>
          </a:p>
        </p:txBody>
      </p:sp>
    </p:spTree>
    <p:extLst>
      <p:ext uri="{BB962C8B-B14F-4D97-AF65-F5344CB8AC3E}">
        <p14:creationId xmlns:p14="http://schemas.microsoft.com/office/powerpoint/2010/main" val="379631941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80253886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16916457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41792254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D83B0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9705741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0078D4"/>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4322043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0348167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010811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556670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nk 3">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8160856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3" name="MS logo gray - EMF" descr="Microsoft logo, gray text version">
            <a:extLst>
              <a:ext uri="{FF2B5EF4-FFF2-40B4-BE49-F238E27FC236}">
                <a16:creationId xmlns:a16="http://schemas.microsoft.com/office/drawing/2014/main" id="{AA29D27E-D775-4E89-A280-75E4E511723C}"/>
              </a:ext>
            </a:extLst>
          </p:cNvPr>
          <p:cNvPicPr>
            <a:picLocks noChangeAspect="1"/>
          </p:cNvPicPr>
          <p:nvPr userDrawn="1"/>
        </p:nvPicPr>
        <p:blipFill>
          <a:blip r:embed="rId2"/>
          <a:stretch>
            <a:fillRect/>
          </a:stretch>
        </p:blipFill>
        <p:spPr bwMode="black">
          <a:xfrm>
            <a:off x="584200" y="588962"/>
            <a:ext cx="1366440" cy="292608"/>
          </a:xfrm>
          <a:prstGeom prst="rect">
            <a:avLst/>
          </a:prstGeom>
        </p:spPr>
      </p:pic>
    </p:spTree>
    <p:extLst>
      <p:ext uri="{BB962C8B-B14F-4D97-AF65-F5344CB8AC3E}">
        <p14:creationId xmlns:p14="http://schemas.microsoft.com/office/powerpoint/2010/main" val="229146918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452C32-9102-3C49-BEF5-404D391F8658}"/>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5248ACE9-B21C-F747-95AF-78DFB0FB8313}"/>
              </a:ext>
            </a:extLst>
          </p:cNvPr>
          <p:cNvSpPr>
            <a:spLocks noGrp="1"/>
          </p:cNvSpPr>
          <p:nvPr>
            <p:ph type="dt" sz="half" idx="10"/>
          </p:nvPr>
        </p:nvSpPr>
        <p:spPr/>
        <p:txBody>
          <a:bodyPr/>
          <a:lstStyle/>
          <a:p>
            <a:fld id="{766927D6-957D-304E-8ACA-BA097D129572}" type="datetimeFigureOut">
              <a:rPr lang="en-US" smtClean="0"/>
              <a:t>6/2/2021</a:t>
            </a:fld>
            <a:endParaRPr lang="en-US"/>
          </a:p>
        </p:txBody>
      </p:sp>
      <p:sp>
        <p:nvSpPr>
          <p:cNvPr id="4" name="Footer Placeholder 3">
            <a:extLst>
              <a:ext uri="{FF2B5EF4-FFF2-40B4-BE49-F238E27FC236}">
                <a16:creationId xmlns:a16="http://schemas.microsoft.com/office/drawing/2014/main" id="{9EC09D8C-56E2-1B40-ABE7-25F97CFD984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319F767-330C-DF4A-8B35-9876C1FB7E32}"/>
              </a:ext>
            </a:extLst>
          </p:cNvPr>
          <p:cNvSpPr>
            <a:spLocks noGrp="1"/>
          </p:cNvSpPr>
          <p:nvPr>
            <p:ph type="sldNum" sz="quarter" idx="12"/>
          </p:nvPr>
        </p:nvSpPr>
        <p:spPr/>
        <p:txBody>
          <a:bodyPr/>
          <a:lstStyle/>
          <a:p>
            <a:fld id="{4A114691-F8AB-0241-88DA-785A25419BFB}" type="slidenum">
              <a:rPr lang="en-US" smtClean="0"/>
              <a:t>‹#›</a:t>
            </a:fld>
            <a:endParaRPr lang="en-US"/>
          </a:p>
        </p:txBody>
      </p:sp>
    </p:spTree>
    <p:extLst>
      <p:ext uri="{BB962C8B-B14F-4D97-AF65-F5344CB8AC3E}">
        <p14:creationId xmlns:p14="http://schemas.microsoft.com/office/powerpoint/2010/main" val="2868822351"/>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155141100"/>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0B8E849-2F2B-AD42-8792-66D97CD423D8}"/>
              </a:ext>
            </a:extLst>
          </p:cNvPr>
          <p:cNvSpPr>
            <a:spLocks noGrp="1"/>
          </p:cNvSpPr>
          <p:nvPr>
            <p:ph type="dt" sz="half" idx="10"/>
          </p:nvPr>
        </p:nvSpPr>
        <p:spPr/>
        <p:txBody>
          <a:bodyPr/>
          <a:lstStyle/>
          <a:p>
            <a:fld id="{766927D6-957D-304E-8ACA-BA097D129572}" type="datetimeFigureOut">
              <a:rPr lang="en-US" smtClean="0"/>
              <a:t>6/2/2021</a:t>
            </a:fld>
            <a:endParaRPr lang="en-US"/>
          </a:p>
        </p:txBody>
      </p:sp>
      <p:sp>
        <p:nvSpPr>
          <p:cNvPr id="3" name="Footer Placeholder 2">
            <a:extLst>
              <a:ext uri="{FF2B5EF4-FFF2-40B4-BE49-F238E27FC236}">
                <a16:creationId xmlns:a16="http://schemas.microsoft.com/office/drawing/2014/main" id="{53832D7A-6111-F74F-8CB6-BCE469A4AA2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AD99B27-1F36-8B4D-AA0F-7D733362D577}"/>
              </a:ext>
            </a:extLst>
          </p:cNvPr>
          <p:cNvSpPr>
            <a:spLocks noGrp="1"/>
          </p:cNvSpPr>
          <p:nvPr>
            <p:ph type="sldNum" sz="quarter" idx="12"/>
          </p:nvPr>
        </p:nvSpPr>
        <p:spPr/>
        <p:txBody>
          <a:bodyPr/>
          <a:lstStyle/>
          <a:p>
            <a:fld id="{4A114691-F8AB-0241-88DA-785A25419BFB}" type="slidenum">
              <a:rPr lang="en-US" smtClean="0"/>
              <a:t>‹#›</a:t>
            </a:fld>
            <a:endParaRPr lang="en-US"/>
          </a:p>
        </p:txBody>
      </p:sp>
    </p:spTree>
    <p:extLst>
      <p:ext uri="{BB962C8B-B14F-4D97-AF65-F5344CB8AC3E}">
        <p14:creationId xmlns:p14="http://schemas.microsoft.com/office/powerpoint/2010/main" val="30876395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30E96B-37CE-FD44-A683-5D22241263C3}"/>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14936213-2CA2-3446-B210-47F125FBE35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FB5CF1BD-BF83-674D-9885-22FDCC5A7DF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FDC527FB-5D2A-A546-AF67-C628441A5718}"/>
              </a:ext>
            </a:extLst>
          </p:cNvPr>
          <p:cNvSpPr>
            <a:spLocks noGrp="1"/>
          </p:cNvSpPr>
          <p:nvPr>
            <p:ph type="dt" sz="half" idx="10"/>
          </p:nvPr>
        </p:nvSpPr>
        <p:spPr/>
        <p:txBody>
          <a:bodyPr/>
          <a:lstStyle/>
          <a:p>
            <a:fld id="{766927D6-957D-304E-8ACA-BA097D129572}" type="datetimeFigureOut">
              <a:rPr lang="en-US" smtClean="0"/>
              <a:t>6/2/2021</a:t>
            </a:fld>
            <a:endParaRPr lang="en-US"/>
          </a:p>
        </p:txBody>
      </p:sp>
      <p:sp>
        <p:nvSpPr>
          <p:cNvPr id="6" name="Footer Placeholder 5">
            <a:extLst>
              <a:ext uri="{FF2B5EF4-FFF2-40B4-BE49-F238E27FC236}">
                <a16:creationId xmlns:a16="http://schemas.microsoft.com/office/drawing/2014/main" id="{E324643E-A438-E14E-9E9B-C925183EC1D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D611742-C9AE-1840-8F62-6EE3DC991FFE}"/>
              </a:ext>
            </a:extLst>
          </p:cNvPr>
          <p:cNvSpPr>
            <a:spLocks noGrp="1"/>
          </p:cNvSpPr>
          <p:nvPr>
            <p:ph type="sldNum" sz="quarter" idx="12"/>
          </p:nvPr>
        </p:nvSpPr>
        <p:spPr/>
        <p:txBody>
          <a:bodyPr/>
          <a:lstStyle/>
          <a:p>
            <a:fld id="{4A114691-F8AB-0241-88DA-785A25419BFB}" type="slidenum">
              <a:rPr lang="en-US" smtClean="0"/>
              <a:t>‹#›</a:t>
            </a:fld>
            <a:endParaRPr lang="en-US"/>
          </a:p>
        </p:txBody>
      </p:sp>
    </p:spTree>
    <p:extLst>
      <p:ext uri="{BB962C8B-B14F-4D97-AF65-F5344CB8AC3E}">
        <p14:creationId xmlns:p14="http://schemas.microsoft.com/office/powerpoint/2010/main" val="8169326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EDC7C7-528A-774D-8035-2C32DA60BF4C}"/>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548F5B5B-8ECF-4F4A-9DE8-CA9032FD7CD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290594E-0A32-8A46-981D-55FA4F214E0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E141E011-6DB1-2F4C-9318-7BC034F264F8}"/>
              </a:ext>
            </a:extLst>
          </p:cNvPr>
          <p:cNvSpPr>
            <a:spLocks noGrp="1"/>
          </p:cNvSpPr>
          <p:nvPr>
            <p:ph type="dt" sz="half" idx="10"/>
          </p:nvPr>
        </p:nvSpPr>
        <p:spPr/>
        <p:txBody>
          <a:bodyPr/>
          <a:lstStyle/>
          <a:p>
            <a:fld id="{766927D6-957D-304E-8ACA-BA097D129572}" type="datetimeFigureOut">
              <a:rPr lang="en-US" smtClean="0"/>
              <a:t>6/2/2021</a:t>
            </a:fld>
            <a:endParaRPr lang="en-US"/>
          </a:p>
        </p:txBody>
      </p:sp>
      <p:sp>
        <p:nvSpPr>
          <p:cNvPr id="6" name="Footer Placeholder 5">
            <a:extLst>
              <a:ext uri="{FF2B5EF4-FFF2-40B4-BE49-F238E27FC236}">
                <a16:creationId xmlns:a16="http://schemas.microsoft.com/office/drawing/2014/main" id="{96CE3516-9221-8F49-9F4D-82B68B08179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C286C30-456D-0048-B930-99D4A4E7ECE9}"/>
              </a:ext>
            </a:extLst>
          </p:cNvPr>
          <p:cNvSpPr>
            <a:spLocks noGrp="1"/>
          </p:cNvSpPr>
          <p:nvPr>
            <p:ph type="sldNum" sz="quarter" idx="12"/>
          </p:nvPr>
        </p:nvSpPr>
        <p:spPr/>
        <p:txBody>
          <a:bodyPr/>
          <a:lstStyle/>
          <a:p>
            <a:fld id="{4A114691-F8AB-0241-88DA-785A25419BFB}" type="slidenum">
              <a:rPr lang="en-US" smtClean="0"/>
              <a:t>‹#›</a:t>
            </a:fld>
            <a:endParaRPr lang="en-US"/>
          </a:p>
        </p:txBody>
      </p:sp>
    </p:spTree>
    <p:extLst>
      <p:ext uri="{BB962C8B-B14F-4D97-AF65-F5344CB8AC3E}">
        <p14:creationId xmlns:p14="http://schemas.microsoft.com/office/powerpoint/2010/main" val="265521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5.xml"/><Relationship Id="rId18" Type="http://schemas.openxmlformats.org/officeDocument/2006/relationships/slideLayout" Target="../slideLayouts/slideLayout30.xml"/><Relationship Id="rId26" Type="http://schemas.openxmlformats.org/officeDocument/2006/relationships/slideLayout" Target="../slideLayouts/slideLayout38.xml"/><Relationship Id="rId39" Type="http://schemas.openxmlformats.org/officeDocument/2006/relationships/slideLayout" Target="../slideLayouts/slideLayout51.xml"/><Relationship Id="rId21" Type="http://schemas.openxmlformats.org/officeDocument/2006/relationships/slideLayout" Target="../slideLayouts/slideLayout33.xml"/><Relationship Id="rId34" Type="http://schemas.openxmlformats.org/officeDocument/2006/relationships/slideLayout" Target="../slideLayouts/slideLayout46.xml"/><Relationship Id="rId42" Type="http://schemas.openxmlformats.org/officeDocument/2006/relationships/slideLayout" Target="../slideLayouts/slideLayout54.xml"/><Relationship Id="rId47" Type="http://schemas.openxmlformats.org/officeDocument/2006/relationships/slideLayout" Target="../slideLayouts/slideLayout59.xml"/><Relationship Id="rId50" Type="http://schemas.openxmlformats.org/officeDocument/2006/relationships/image" Target="../media/image5.emf"/><Relationship Id="rId7" Type="http://schemas.openxmlformats.org/officeDocument/2006/relationships/slideLayout" Target="../slideLayouts/slideLayout19.xml"/><Relationship Id="rId2" Type="http://schemas.openxmlformats.org/officeDocument/2006/relationships/slideLayout" Target="../slideLayouts/slideLayout14.xml"/><Relationship Id="rId16" Type="http://schemas.openxmlformats.org/officeDocument/2006/relationships/slideLayout" Target="../slideLayouts/slideLayout28.xml"/><Relationship Id="rId29" Type="http://schemas.openxmlformats.org/officeDocument/2006/relationships/slideLayout" Target="../slideLayouts/slideLayout41.xml"/><Relationship Id="rId11" Type="http://schemas.openxmlformats.org/officeDocument/2006/relationships/slideLayout" Target="../slideLayouts/slideLayout23.xml"/><Relationship Id="rId24" Type="http://schemas.openxmlformats.org/officeDocument/2006/relationships/slideLayout" Target="../slideLayouts/slideLayout36.xml"/><Relationship Id="rId32" Type="http://schemas.openxmlformats.org/officeDocument/2006/relationships/slideLayout" Target="../slideLayouts/slideLayout44.xml"/><Relationship Id="rId37" Type="http://schemas.openxmlformats.org/officeDocument/2006/relationships/slideLayout" Target="../slideLayouts/slideLayout49.xml"/><Relationship Id="rId40" Type="http://schemas.openxmlformats.org/officeDocument/2006/relationships/slideLayout" Target="../slideLayouts/slideLayout52.xml"/><Relationship Id="rId45" Type="http://schemas.openxmlformats.org/officeDocument/2006/relationships/slideLayout" Target="../slideLayouts/slideLayout57.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23" Type="http://schemas.openxmlformats.org/officeDocument/2006/relationships/slideLayout" Target="../slideLayouts/slideLayout35.xml"/><Relationship Id="rId28" Type="http://schemas.openxmlformats.org/officeDocument/2006/relationships/slideLayout" Target="../slideLayouts/slideLayout40.xml"/><Relationship Id="rId36" Type="http://schemas.openxmlformats.org/officeDocument/2006/relationships/slideLayout" Target="../slideLayouts/slideLayout48.xml"/><Relationship Id="rId49" Type="http://schemas.openxmlformats.org/officeDocument/2006/relationships/theme" Target="../theme/theme2.xml"/><Relationship Id="rId10" Type="http://schemas.openxmlformats.org/officeDocument/2006/relationships/slideLayout" Target="../slideLayouts/slideLayout22.xml"/><Relationship Id="rId19" Type="http://schemas.openxmlformats.org/officeDocument/2006/relationships/slideLayout" Target="../slideLayouts/slideLayout31.xml"/><Relationship Id="rId31" Type="http://schemas.openxmlformats.org/officeDocument/2006/relationships/slideLayout" Target="../slideLayouts/slideLayout43.xml"/><Relationship Id="rId44" Type="http://schemas.openxmlformats.org/officeDocument/2006/relationships/slideLayout" Target="../slideLayouts/slideLayout56.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 Id="rId22" Type="http://schemas.openxmlformats.org/officeDocument/2006/relationships/slideLayout" Target="../slideLayouts/slideLayout34.xml"/><Relationship Id="rId27" Type="http://schemas.openxmlformats.org/officeDocument/2006/relationships/slideLayout" Target="../slideLayouts/slideLayout39.xml"/><Relationship Id="rId30" Type="http://schemas.openxmlformats.org/officeDocument/2006/relationships/slideLayout" Target="../slideLayouts/slideLayout42.xml"/><Relationship Id="rId35" Type="http://schemas.openxmlformats.org/officeDocument/2006/relationships/slideLayout" Target="../slideLayouts/slideLayout47.xml"/><Relationship Id="rId43" Type="http://schemas.openxmlformats.org/officeDocument/2006/relationships/slideLayout" Target="../slideLayouts/slideLayout55.xml"/><Relationship Id="rId48" Type="http://schemas.openxmlformats.org/officeDocument/2006/relationships/slideLayout" Target="../slideLayouts/slideLayout60.xml"/><Relationship Id="rId8" Type="http://schemas.openxmlformats.org/officeDocument/2006/relationships/slideLayout" Target="../slideLayouts/slideLayout20.xml"/><Relationship Id="rId3" Type="http://schemas.openxmlformats.org/officeDocument/2006/relationships/slideLayout" Target="../slideLayouts/slideLayout15.xml"/><Relationship Id="rId12" Type="http://schemas.openxmlformats.org/officeDocument/2006/relationships/slideLayout" Target="../slideLayouts/slideLayout24.xml"/><Relationship Id="rId17" Type="http://schemas.openxmlformats.org/officeDocument/2006/relationships/slideLayout" Target="../slideLayouts/slideLayout29.xml"/><Relationship Id="rId25" Type="http://schemas.openxmlformats.org/officeDocument/2006/relationships/slideLayout" Target="../slideLayouts/slideLayout37.xml"/><Relationship Id="rId33" Type="http://schemas.openxmlformats.org/officeDocument/2006/relationships/slideLayout" Target="../slideLayouts/slideLayout45.xml"/><Relationship Id="rId38" Type="http://schemas.openxmlformats.org/officeDocument/2006/relationships/slideLayout" Target="../slideLayouts/slideLayout50.xml"/><Relationship Id="rId46" Type="http://schemas.openxmlformats.org/officeDocument/2006/relationships/slideLayout" Target="../slideLayouts/slideLayout58.xml"/><Relationship Id="rId20" Type="http://schemas.openxmlformats.org/officeDocument/2006/relationships/slideLayout" Target="../slideLayouts/slideLayout32.xml"/><Relationship Id="rId41" Type="http://schemas.openxmlformats.org/officeDocument/2006/relationships/slideLayout" Target="../slideLayouts/slideLayout53.xml"/><Relationship Id="rId1" Type="http://schemas.openxmlformats.org/officeDocument/2006/relationships/slideLayout" Target="../slideLayouts/slideLayout13.xml"/><Relationship Id="rId6"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93FBE0A-E06F-6646-B029-91B5EAF7079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62559FAA-CECC-D24C-86C7-BC04060353C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EE04AEE6-A33A-3C48-BBAA-84DDAE2D54D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66927D6-957D-304E-8ACA-BA097D129572}" type="datetimeFigureOut">
              <a:rPr lang="en-US" smtClean="0"/>
              <a:t>6/2/2021</a:t>
            </a:fld>
            <a:endParaRPr lang="en-US"/>
          </a:p>
        </p:txBody>
      </p:sp>
      <p:sp>
        <p:nvSpPr>
          <p:cNvPr id="5" name="Footer Placeholder 4">
            <a:extLst>
              <a:ext uri="{FF2B5EF4-FFF2-40B4-BE49-F238E27FC236}">
                <a16:creationId xmlns:a16="http://schemas.microsoft.com/office/drawing/2014/main" id="{8858E285-A6F2-9F4E-9526-7C8DF898454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369D79F-7881-BF4A-9FBD-E0D8E9BD584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A114691-F8AB-0241-88DA-785A25419BFB}" type="slidenum">
              <a:rPr lang="en-US" smtClean="0"/>
              <a:t>‹#›</a:t>
            </a:fld>
            <a:endParaRPr lang="en-US"/>
          </a:p>
        </p:txBody>
      </p:sp>
    </p:spTree>
    <p:extLst>
      <p:ext uri="{BB962C8B-B14F-4D97-AF65-F5344CB8AC3E}">
        <p14:creationId xmlns:p14="http://schemas.microsoft.com/office/powerpoint/2010/main" val="8215990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50"/>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754259624"/>
      </p:ext>
    </p:extLst>
  </p:cSld>
  <p:clrMap bg1="dk1" tx1="lt1" bg2="dk2" tx2="lt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 id="2147483680" r:id="rId19"/>
    <p:sldLayoutId id="2147483681" r:id="rId20"/>
    <p:sldLayoutId id="2147483682" r:id="rId21"/>
    <p:sldLayoutId id="2147483683" r:id="rId22"/>
    <p:sldLayoutId id="2147483684" r:id="rId23"/>
    <p:sldLayoutId id="2147483685" r:id="rId24"/>
    <p:sldLayoutId id="2147483686" r:id="rId25"/>
    <p:sldLayoutId id="2147483687" r:id="rId26"/>
    <p:sldLayoutId id="2147483688" r:id="rId27"/>
    <p:sldLayoutId id="2147483689" r:id="rId28"/>
    <p:sldLayoutId id="2147483690" r:id="rId29"/>
    <p:sldLayoutId id="2147483691" r:id="rId30"/>
    <p:sldLayoutId id="2147483692" r:id="rId31"/>
    <p:sldLayoutId id="2147483693" r:id="rId32"/>
    <p:sldLayoutId id="2147483694" r:id="rId33"/>
    <p:sldLayoutId id="2147483695" r:id="rId34"/>
    <p:sldLayoutId id="2147483696" r:id="rId35"/>
    <p:sldLayoutId id="2147483697" r:id="rId36"/>
    <p:sldLayoutId id="2147483698" r:id="rId37"/>
    <p:sldLayoutId id="2147483699" r:id="rId38"/>
    <p:sldLayoutId id="2147483700" r:id="rId39"/>
    <p:sldLayoutId id="2147483701" r:id="rId40"/>
    <p:sldLayoutId id="2147483702" r:id="rId41"/>
    <p:sldLayoutId id="2147483703" r:id="rId42"/>
    <p:sldLayoutId id="2147483704" r:id="rId43"/>
    <p:sldLayoutId id="2147483705" r:id="rId44"/>
    <p:sldLayoutId id="2147483706" r:id="rId45"/>
    <p:sldLayoutId id="2147483707" r:id="rId46"/>
    <p:sldLayoutId id="2147483708" r:id="rId47"/>
    <p:sldLayoutId id="2147483709" r:id="rId48"/>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3744">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hyperlink" Target="https://docs.microsoft.com/en-us/events/build-may-2021/azure/breakouts/brk231/" TargetMode="Externa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8" Type="http://schemas.openxmlformats.org/officeDocument/2006/relationships/hyperlink" Target="https://azure.microsoft.com/en-us/updates/public-preview-aks-support-for-containerd-for-windows-server-containers/" TargetMode="External"/><Relationship Id="rId3" Type="http://schemas.openxmlformats.org/officeDocument/2006/relationships/hyperlink" Target="https://docs.microsoft.com/en-us/events/build-may-2021/azure/breakouts/brk231/" TargetMode="External"/><Relationship Id="rId7" Type="http://schemas.openxmlformats.org/officeDocument/2006/relationships/hyperlink" Target="https://docs.microsoft.com/en-us/users/build2021collections-5406/collections/678b03pkz0gpp?wt.mc_id=build21_sessioncol_webpage_cnl" TargetMode="External"/><Relationship Id="rId2"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hyperlink" Target="https://techcommunity.microsoft.com/t5/azure-arc/azure-arc-enabled-kubernetes-is-now-generally-available/ba-p/2174859" TargetMode="External"/><Relationship Id="rId5" Type="http://schemas.openxmlformats.org/officeDocument/2006/relationships/hyperlink" Target="https://techcommunity.microsoft.com/t5/azure-arc/bringing-azure-application-services-to-kubernetes-with-azure-arc/ba-p/2376696" TargetMode="External"/><Relationship Id="rId4" Type="http://schemas.openxmlformats.org/officeDocument/2006/relationships/hyperlink" Target="https://azure.microsoft.com/en-us/blog/build-cloudnative-applications-that-run-anywhere/" TargetMode="External"/></Relationships>
</file>

<file path=ppt/slides/_rels/slide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close up of a logo&#10;&#10;Description automatically generated">
            <a:extLst>
              <a:ext uri="{FF2B5EF4-FFF2-40B4-BE49-F238E27FC236}">
                <a16:creationId xmlns:a16="http://schemas.microsoft.com/office/drawing/2014/main" id="{FF02ACB7-ADB0-0243-A286-FCCF169895FB}"/>
              </a:ext>
            </a:extLst>
          </p:cNvPr>
          <p:cNvPicPr>
            <a:picLocks noChangeAspect="1"/>
          </p:cNvPicPr>
          <p:nvPr/>
        </p:nvPicPr>
        <p:blipFill>
          <a:blip r:embed="rId2"/>
          <a:stretch>
            <a:fillRect/>
          </a:stretch>
        </p:blipFill>
        <p:spPr>
          <a:xfrm>
            <a:off x="4762" y="0"/>
            <a:ext cx="12182475" cy="6858000"/>
          </a:xfrm>
          <a:prstGeom prst="rect">
            <a:avLst/>
          </a:prstGeom>
        </p:spPr>
      </p:pic>
      <p:sp>
        <p:nvSpPr>
          <p:cNvPr id="2" name="Title 1">
            <a:extLst>
              <a:ext uri="{FF2B5EF4-FFF2-40B4-BE49-F238E27FC236}">
                <a16:creationId xmlns:a16="http://schemas.microsoft.com/office/drawing/2014/main" id="{818F06F4-CACF-A44D-A083-5AE9783A19B0}"/>
              </a:ext>
            </a:extLst>
          </p:cNvPr>
          <p:cNvSpPr>
            <a:spLocks noGrp="1"/>
          </p:cNvSpPr>
          <p:nvPr>
            <p:ph type="ctrTitle"/>
          </p:nvPr>
        </p:nvSpPr>
        <p:spPr>
          <a:xfrm>
            <a:off x="1519237" y="3956537"/>
            <a:ext cx="9144000" cy="926663"/>
          </a:xfrm>
        </p:spPr>
        <p:txBody>
          <a:bodyPr>
            <a:normAutofit fontScale="90000"/>
          </a:bodyPr>
          <a:lstStyle/>
          <a:p>
            <a:r>
              <a:rPr lang="en-US" sz="6000" dirty="0">
                <a:cs typeface="Segoe UI"/>
              </a:rPr>
              <a:t>MVP Microsoft Build Watch Party</a:t>
            </a:r>
            <a:endParaRPr lang="en-US" dirty="0"/>
          </a:p>
        </p:txBody>
      </p:sp>
      <p:sp>
        <p:nvSpPr>
          <p:cNvPr id="3" name="Subtitle 2">
            <a:extLst>
              <a:ext uri="{FF2B5EF4-FFF2-40B4-BE49-F238E27FC236}">
                <a16:creationId xmlns:a16="http://schemas.microsoft.com/office/drawing/2014/main" id="{8C9CDF67-DB8E-D142-9791-876662EF56EC}"/>
              </a:ext>
            </a:extLst>
          </p:cNvPr>
          <p:cNvSpPr>
            <a:spLocks noGrp="1"/>
          </p:cNvSpPr>
          <p:nvPr>
            <p:ph type="subTitle" idx="1"/>
          </p:nvPr>
        </p:nvSpPr>
        <p:spPr>
          <a:xfrm>
            <a:off x="1524000" y="4773731"/>
            <a:ext cx="9144000" cy="1655762"/>
          </a:xfrm>
        </p:spPr>
        <p:txBody>
          <a:bodyPr>
            <a:normAutofit/>
          </a:bodyPr>
          <a:lstStyle/>
          <a:p>
            <a:r>
              <a:rPr lang="en-SG" sz="2400" dirty="0">
                <a:latin typeface="Segoe UI" panose="020B0502040204020203" pitchFamily="34" charset="0"/>
              </a:rPr>
              <a:t>Welcome to the </a:t>
            </a:r>
            <a:r>
              <a:rPr lang="en-US" sz="2400" dirty="0">
                <a:latin typeface="Segoe UI" panose="020B0502040204020203" pitchFamily="34" charset="0"/>
              </a:rPr>
              <a:t>MVP Microsoft Build Watch Party hosted by </a:t>
            </a:r>
            <a:r>
              <a:rPr lang="en-US" sz="2400" dirty="0" err="1">
                <a:latin typeface="Segoe UI" panose="020B0502040204020203" pitchFamily="34" charset="0"/>
              </a:rPr>
              <a:t>CloudFridays</a:t>
            </a:r>
            <a:r>
              <a:rPr lang="en-US" sz="2400" dirty="0">
                <a:latin typeface="Segoe UI" panose="020B0502040204020203" pitchFamily="34" charset="0"/>
              </a:rPr>
              <a:t>. </a:t>
            </a:r>
            <a:r>
              <a:rPr lang="en-SG" sz="2400" dirty="0">
                <a:latin typeface="Segoe UI" panose="020B0502040204020203" pitchFamily="34" charset="0"/>
              </a:rPr>
              <a:t>This session, Modernize applications using containers, will start at 12:00 SAST.</a:t>
            </a:r>
          </a:p>
          <a:p>
            <a:endParaRPr lang="en-SG" sz="2400" dirty="0">
              <a:solidFill>
                <a:srgbClr val="333333"/>
              </a:solidFill>
              <a:latin typeface="Segoe UI" panose="020B0502040204020203" pitchFamily="34" charset="0"/>
            </a:endParaRPr>
          </a:p>
          <a:p>
            <a:endParaRPr lang="en-US" dirty="0"/>
          </a:p>
        </p:txBody>
      </p:sp>
      <p:pic>
        <p:nvPicPr>
          <p:cNvPr id="5" name="Picture 4">
            <a:extLst>
              <a:ext uri="{FF2B5EF4-FFF2-40B4-BE49-F238E27FC236}">
                <a16:creationId xmlns:a16="http://schemas.microsoft.com/office/drawing/2014/main" id="{33534379-F695-7F4C-A1BD-46C8979FF484}"/>
              </a:ext>
            </a:extLst>
          </p:cNvPr>
          <p:cNvPicPr>
            <a:picLocks noChangeAspect="1"/>
          </p:cNvPicPr>
          <p:nvPr/>
        </p:nvPicPr>
        <p:blipFill>
          <a:blip r:embed="rId3"/>
          <a:stretch>
            <a:fillRect/>
          </a:stretch>
        </p:blipFill>
        <p:spPr>
          <a:xfrm>
            <a:off x="0" y="-473211"/>
            <a:ext cx="12192000" cy="4119563"/>
          </a:xfrm>
          <a:prstGeom prst="rect">
            <a:avLst/>
          </a:prstGeom>
        </p:spPr>
      </p:pic>
    </p:spTree>
    <p:extLst>
      <p:ext uri="{BB962C8B-B14F-4D97-AF65-F5344CB8AC3E}">
        <p14:creationId xmlns:p14="http://schemas.microsoft.com/office/powerpoint/2010/main" val="17709729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741F20-D75F-4D36-9FDF-0C31B8159215}"/>
              </a:ext>
            </a:extLst>
          </p:cNvPr>
          <p:cNvSpPr/>
          <p:nvPr/>
        </p:nvSpPr>
        <p:spPr>
          <a:xfrm>
            <a:off x="4361688" y="3063240"/>
            <a:ext cx="5394960" cy="731520"/>
          </a:xfrm>
          <a:prstGeom prst="rect">
            <a:avLst/>
          </a:prstGeom>
          <a:solidFill>
            <a:srgbClr val="88C3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9" name="Rectangle 8">
            <a:extLst>
              <a:ext uri="{FF2B5EF4-FFF2-40B4-BE49-F238E27FC236}">
                <a16:creationId xmlns:a16="http://schemas.microsoft.com/office/drawing/2014/main" id="{C5B8C0FE-38E2-46B5-AFDB-BE82B40C7589}"/>
              </a:ext>
            </a:extLst>
          </p:cNvPr>
          <p:cNvSpPr/>
          <p:nvPr/>
        </p:nvSpPr>
        <p:spPr>
          <a:xfrm>
            <a:off x="4429007" y="1997839"/>
            <a:ext cx="5491970" cy="286232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ZA" dirty="0">
                <a:solidFill>
                  <a:srgbClr val="212121"/>
                </a:solidFill>
                <a:latin typeface="Segoe UI Semibold" panose="020B0702040204020203" pitchFamily="34" charset="0"/>
                <a:cs typeface="Segoe UI Semibold" panose="020B0702040204020203" pitchFamily="34" charset="0"/>
              </a:rPr>
              <a:t>12</a:t>
            </a:r>
            <a:r>
              <a:rPr kumimoji="0" lang="en-ZA" sz="1800" b="0" i="0" u="none" strike="noStrike" kern="1200" cap="none" spc="0" normalizeH="0" baseline="0" noProof="0" dirty="0">
                <a:ln>
                  <a:noFill/>
                </a:ln>
                <a:solidFill>
                  <a:srgbClr val="212121"/>
                </a:solidFill>
                <a:effectLst/>
                <a:uLnTx/>
                <a:uFillTx/>
                <a:latin typeface="Segoe UI Semibold" panose="020B0702040204020203" pitchFamily="34" charset="0"/>
                <a:cs typeface="Segoe UI Semibold" panose="020B0702040204020203" pitchFamily="34" charset="0"/>
              </a:rPr>
              <a:t>:00 - 12:10 – Teams Dial in and casual greetings</a:t>
            </a:r>
            <a:br>
              <a:rPr kumimoji="0" lang="en-ZA" sz="1800" b="0" i="0" u="none" strike="noStrike" kern="1200" cap="none" spc="0" normalizeH="0" baseline="0" noProof="0" dirty="0">
                <a:ln>
                  <a:noFill/>
                </a:ln>
                <a:solidFill>
                  <a:prstClr val="black"/>
                </a:solidFill>
                <a:effectLst/>
                <a:uLnTx/>
                <a:uFillTx/>
                <a:latin typeface="Segoe UI Semibold" panose="020B0702040204020203" pitchFamily="34" charset="0"/>
                <a:cs typeface="Segoe UI Semibold" panose="020B0702040204020203" pitchFamily="34" charset="0"/>
              </a:rPr>
            </a:br>
            <a:br>
              <a:rPr kumimoji="0" lang="en-ZA" sz="1800" b="0" i="0" u="none" strike="noStrike" kern="1200" cap="none" spc="0" normalizeH="0" baseline="0" noProof="0" dirty="0">
                <a:ln>
                  <a:noFill/>
                </a:ln>
                <a:solidFill>
                  <a:prstClr val="black"/>
                </a:solidFill>
                <a:effectLst/>
                <a:uLnTx/>
                <a:uFillTx/>
                <a:latin typeface="Segoe UI Semibold" panose="020B0702040204020203" pitchFamily="34" charset="0"/>
                <a:cs typeface="Segoe UI Semibold" panose="020B0702040204020203" pitchFamily="34" charset="0"/>
              </a:rPr>
            </a:br>
            <a:r>
              <a:rPr kumimoji="0" lang="en-ZA" sz="1800" b="0" i="0" u="none" strike="noStrike" kern="1200" cap="none" spc="0" normalizeH="0" baseline="0" noProof="0" dirty="0">
                <a:ln>
                  <a:noFill/>
                </a:ln>
                <a:solidFill>
                  <a:srgbClr val="212121"/>
                </a:solidFill>
                <a:effectLst/>
                <a:uLnTx/>
                <a:uFillTx/>
                <a:latin typeface="Segoe UI Semibold" panose="020B0702040204020203" pitchFamily="34" charset="0"/>
                <a:cs typeface="Segoe UI Semibold" panose="020B0702040204020203" pitchFamily="34" charset="0"/>
              </a:rPr>
              <a:t>12:10 - 12:20 - </a:t>
            </a:r>
            <a:r>
              <a:rPr kumimoji="0" lang="en-GB" sz="1800" b="0" i="0" u="none" strike="noStrike" kern="1200" cap="none" spc="0" normalizeH="0" baseline="0" noProof="0" dirty="0">
                <a:ln>
                  <a:noFill/>
                </a:ln>
                <a:solidFill>
                  <a:srgbClr val="212121"/>
                </a:solidFill>
                <a:effectLst/>
                <a:uLnTx/>
                <a:uFillTx/>
                <a:latin typeface="Segoe UI Semibold" panose="020B0702040204020203" pitchFamily="34" charset="0"/>
                <a:cs typeface="Segoe UI Semibold" panose="020B0702040204020203" pitchFamily="34" charset="0"/>
              </a:rPr>
              <a:t>Welcome &amp; Introduction</a:t>
            </a: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n-ZA" sz="1800" b="0" i="0" u="none" strike="noStrike" kern="1200" cap="none" spc="0" normalizeH="0" baseline="0" noProof="0" dirty="0">
                <a:ln>
                  <a:noFill/>
                </a:ln>
                <a:solidFill>
                  <a:prstClr val="black"/>
                </a:solidFill>
                <a:effectLst/>
                <a:uLnTx/>
                <a:uFillTx/>
                <a:latin typeface="Segoe UI Semibold" panose="020B0702040204020203" pitchFamily="34" charset="0"/>
                <a:cs typeface="Segoe UI Semibold" panose="020B0702040204020203" pitchFamily="34" charset="0"/>
              </a:rPr>
            </a:br>
            <a:r>
              <a:rPr kumimoji="0" lang="en-ZA" sz="1800" b="0" i="0" u="none" strike="noStrike" kern="1200" cap="none" spc="0" normalizeH="0" baseline="0" noProof="0" dirty="0">
                <a:ln>
                  <a:noFill/>
                </a:ln>
                <a:solidFill>
                  <a:srgbClr val="212121"/>
                </a:solidFill>
                <a:effectLst/>
                <a:uLnTx/>
                <a:uFillTx/>
                <a:latin typeface="Segoe UI Semibold" panose="020B0702040204020203" pitchFamily="34" charset="0"/>
                <a:cs typeface="Segoe UI Semibold" panose="020B0702040204020203" pitchFamily="34" charset="0"/>
              </a:rPr>
              <a:t>12:20 - </a:t>
            </a:r>
            <a:r>
              <a:rPr lang="en-ZA" dirty="0">
                <a:solidFill>
                  <a:srgbClr val="212121"/>
                </a:solidFill>
                <a:latin typeface="Segoe UI Semibold" panose="020B0702040204020203" pitchFamily="34" charset="0"/>
                <a:cs typeface="Segoe UI Semibold" panose="020B0702040204020203" pitchFamily="34" charset="0"/>
              </a:rPr>
              <a:t>12:50 </a:t>
            </a:r>
            <a:r>
              <a:rPr kumimoji="0" lang="en-ZA" sz="1800" b="0" i="0" u="none" strike="noStrike" kern="1200" cap="none" spc="0" normalizeH="0" baseline="0" noProof="0" dirty="0">
                <a:ln>
                  <a:noFill/>
                </a:ln>
                <a:solidFill>
                  <a:srgbClr val="212121"/>
                </a:solidFill>
                <a:effectLst/>
                <a:uLnTx/>
                <a:uFillTx/>
                <a:latin typeface="Segoe UI Semibold" panose="020B0702040204020203" pitchFamily="34" charset="0"/>
                <a:cs typeface="Segoe UI Semibold" panose="020B0702040204020203" pitchFamily="34" charset="0"/>
              </a:rPr>
              <a:t>- Modernize applications using containers video playback</a:t>
            </a:r>
            <a:br>
              <a:rPr kumimoji="0" lang="en-ZA" sz="1800" b="0" i="0" u="none" strike="noStrike" kern="1200" cap="none" spc="0" normalizeH="0" baseline="0" noProof="0" dirty="0">
                <a:ln>
                  <a:noFill/>
                </a:ln>
                <a:solidFill>
                  <a:prstClr val="black"/>
                </a:solidFill>
                <a:effectLst/>
                <a:uLnTx/>
                <a:uFillTx/>
                <a:latin typeface="Segoe UI Semibold" panose="020B0702040204020203" pitchFamily="34" charset="0"/>
                <a:cs typeface="Segoe UI Semibold" panose="020B0702040204020203" pitchFamily="34" charset="0"/>
              </a:rPr>
            </a:br>
            <a:br>
              <a:rPr kumimoji="0" lang="en-ZA" sz="1800" b="0" i="0" u="none" strike="noStrike" kern="1200" cap="none" spc="0" normalizeH="0" baseline="0" noProof="0" dirty="0">
                <a:ln>
                  <a:noFill/>
                </a:ln>
                <a:solidFill>
                  <a:prstClr val="black"/>
                </a:solidFill>
                <a:effectLst/>
                <a:uLnTx/>
                <a:uFillTx/>
                <a:latin typeface="Segoe UI Semibold" panose="020B0702040204020203" pitchFamily="34" charset="0"/>
                <a:cs typeface="Segoe UI Semibold" panose="020B0702040204020203" pitchFamily="34" charset="0"/>
              </a:rPr>
            </a:br>
            <a:r>
              <a:rPr kumimoji="0" lang="en-ZA" sz="1800" b="0" i="0" u="none" strike="noStrike" kern="1200" cap="none" spc="0" normalizeH="0" baseline="0" noProof="0" dirty="0">
                <a:ln>
                  <a:noFill/>
                </a:ln>
                <a:solidFill>
                  <a:prstClr val="black"/>
                </a:solidFill>
                <a:effectLst/>
                <a:uLnTx/>
                <a:uFillTx/>
                <a:latin typeface="Segoe UI Semibold" panose="020B0702040204020203" pitchFamily="34" charset="0"/>
                <a:cs typeface="Segoe UI Semibold" panose="020B0702040204020203" pitchFamily="34" charset="0"/>
              </a:rPr>
              <a:t>12:50 - </a:t>
            </a:r>
            <a:r>
              <a:rPr kumimoji="0" lang="en-ZA" sz="1800" b="0" i="0" u="none" strike="noStrike" kern="1200" cap="none" spc="0" normalizeH="0" baseline="0" noProof="0" dirty="0">
                <a:ln>
                  <a:noFill/>
                </a:ln>
                <a:solidFill>
                  <a:srgbClr val="212121"/>
                </a:solidFill>
                <a:effectLst/>
                <a:uLnTx/>
                <a:uFillTx/>
                <a:latin typeface="Segoe UI Semibold" panose="020B0702040204020203" pitchFamily="34" charset="0"/>
                <a:cs typeface="Segoe UI Semibold" panose="020B0702040204020203" pitchFamily="34" charset="0"/>
              </a:rPr>
              <a:t>13:10 - Technical Discussion, Q&amp;A</a:t>
            </a:r>
            <a:r>
              <a:rPr kumimoji="0" lang="en-ZA" sz="1800" b="0" i="0" u="none" strike="noStrike" kern="1200" cap="none" spc="0" normalizeH="0" baseline="0" noProof="0" dirty="0">
                <a:ln>
                  <a:noFill/>
                </a:ln>
                <a:solidFill>
                  <a:prstClr val="black"/>
                </a:solidFill>
                <a:effectLst/>
                <a:uLnTx/>
                <a:uFillTx/>
                <a:latin typeface="Segoe UI Semibold" panose="020B0702040204020203" pitchFamily="34" charset="0"/>
                <a:cs typeface="Segoe UI Semibold" panose="020B0702040204020203" pitchFamily="34" charset="0"/>
              </a:rPr>
              <a:t> </a:t>
            </a:r>
            <a:br>
              <a:rPr kumimoji="0" lang="en-ZA" sz="1800" b="0" i="0" u="none" strike="noStrike" kern="1200" cap="none" spc="0" normalizeH="0" baseline="0" noProof="0" dirty="0">
                <a:ln>
                  <a:noFill/>
                </a:ln>
                <a:solidFill>
                  <a:prstClr val="black"/>
                </a:solidFill>
                <a:effectLst/>
                <a:uLnTx/>
                <a:uFillTx/>
                <a:latin typeface="Segoe UI Semibold" panose="020B0702040204020203" pitchFamily="34" charset="0"/>
                <a:cs typeface="Segoe UI Semibold" panose="020B0702040204020203" pitchFamily="34" charset="0"/>
              </a:rPr>
            </a:br>
            <a:br>
              <a:rPr kumimoji="0" lang="en-ZA" sz="1800" b="0" i="0" u="none" strike="noStrike" kern="1200" cap="none" spc="0" normalizeH="0" baseline="0" noProof="0" dirty="0">
                <a:ln>
                  <a:noFill/>
                </a:ln>
                <a:solidFill>
                  <a:prstClr val="black"/>
                </a:solidFill>
                <a:effectLst/>
                <a:uLnTx/>
                <a:uFillTx/>
                <a:latin typeface="Segoe UI Semibold" panose="020B0702040204020203" pitchFamily="34" charset="0"/>
                <a:cs typeface="Segoe UI Semibold" panose="020B0702040204020203" pitchFamily="34" charset="0"/>
              </a:rPr>
            </a:br>
            <a:r>
              <a:rPr kumimoji="0" lang="en-ZA" sz="1800" b="0" i="0" u="none" strike="noStrike" kern="1200" cap="none" spc="0" normalizeH="0" baseline="0" noProof="0" dirty="0">
                <a:ln>
                  <a:noFill/>
                </a:ln>
                <a:solidFill>
                  <a:srgbClr val="212121"/>
                </a:solidFill>
                <a:effectLst/>
                <a:uLnTx/>
                <a:uFillTx/>
                <a:latin typeface="Segoe UI Semibold" panose="020B0702040204020203" pitchFamily="34" charset="0"/>
                <a:cs typeface="Segoe UI Semibold" panose="020B0702040204020203" pitchFamily="34" charset="0"/>
              </a:rPr>
              <a:t>13:10 – 13:30 - </a:t>
            </a:r>
            <a:r>
              <a:rPr kumimoji="0" lang="en-ZA" sz="1800" b="0" i="0" u="none" strike="noStrike" kern="1200" cap="none" spc="0" normalizeH="0" baseline="0" noProof="0" dirty="0">
                <a:ln>
                  <a:noFill/>
                </a:ln>
                <a:solidFill>
                  <a:prstClr val="black"/>
                </a:solidFill>
                <a:effectLst/>
                <a:uLnTx/>
                <a:uFillTx/>
                <a:latin typeface="Segoe UI Semibold" panose="020B0702040204020203" pitchFamily="34" charset="0"/>
                <a:cs typeface="Segoe UI Semibold" panose="020B0702040204020203" pitchFamily="34" charset="0"/>
              </a:rPr>
              <a:t>Closing</a:t>
            </a:r>
            <a:endParaRPr kumimoji="0" lang="en-US" sz="1800" b="0" i="0" u="none" strike="noStrike" kern="1200" cap="none" spc="0" normalizeH="0" baseline="0" noProof="0" dirty="0">
              <a:ln>
                <a:noFill/>
              </a:ln>
              <a:solidFill>
                <a:srgbClr val="FF0000"/>
              </a:solidFill>
              <a:effectLst/>
              <a:uLnTx/>
              <a:uFillTx/>
              <a:latin typeface="Segoe UI Semibold" panose="020B0702040204020203" pitchFamily="34" charset="0"/>
              <a:cs typeface="Segoe UI Semibold" panose="020B0702040204020203" pitchFamily="34" charset="0"/>
            </a:endParaRPr>
          </a:p>
        </p:txBody>
      </p:sp>
      <p:pic>
        <p:nvPicPr>
          <p:cNvPr id="10" name="Picture 9">
            <a:extLst>
              <a:ext uri="{FF2B5EF4-FFF2-40B4-BE49-F238E27FC236}">
                <a16:creationId xmlns:a16="http://schemas.microsoft.com/office/drawing/2014/main" id="{A0B89D4A-58B1-4C3A-A205-70E091F4195B}"/>
              </a:ext>
            </a:extLst>
          </p:cNvPr>
          <p:cNvPicPr>
            <a:picLocks noChangeAspect="1"/>
          </p:cNvPicPr>
          <p:nvPr/>
        </p:nvPicPr>
        <p:blipFill>
          <a:blip r:embed="rId2"/>
          <a:stretch>
            <a:fillRect/>
          </a:stretch>
        </p:blipFill>
        <p:spPr>
          <a:xfrm>
            <a:off x="9235440" y="5859006"/>
            <a:ext cx="2956560" cy="998994"/>
          </a:xfrm>
          <a:prstGeom prst="rect">
            <a:avLst/>
          </a:prstGeom>
        </p:spPr>
      </p:pic>
      <p:pic>
        <p:nvPicPr>
          <p:cNvPr id="12" name="Picture 11">
            <a:extLst>
              <a:ext uri="{FF2B5EF4-FFF2-40B4-BE49-F238E27FC236}">
                <a16:creationId xmlns:a16="http://schemas.microsoft.com/office/drawing/2014/main" id="{D6CAA36A-6C76-496E-933B-03D634B0D5C1}"/>
              </a:ext>
            </a:extLst>
          </p:cNvPr>
          <p:cNvPicPr>
            <a:picLocks noChangeAspect="1"/>
          </p:cNvPicPr>
          <p:nvPr/>
        </p:nvPicPr>
        <p:blipFill>
          <a:blip r:embed="rId2"/>
          <a:stretch>
            <a:fillRect/>
          </a:stretch>
        </p:blipFill>
        <p:spPr>
          <a:xfrm>
            <a:off x="5230368" y="342126"/>
            <a:ext cx="2956560" cy="998994"/>
          </a:xfrm>
          <a:prstGeom prst="rect">
            <a:avLst/>
          </a:prstGeom>
        </p:spPr>
      </p:pic>
    </p:spTree>
    <p:extLst>
      <p:ext uri="{BB962C8B-B14F-4D97-AF65-F5344CB8AC3E}">
        <p14:creationId xmlns:p14="http://schemas.microsoft.com/office/powerpoint/2010/main" val="355393224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16B3D-75D7-CC40-B6A1-81B19EBE07AB}"/>
              </a:ext>
            </a:extLst>
          </p:cNvPr>
          <p:cNvSpPr>
            <a:spLocks noGrp="1"/>
          </p:cNvSpPr>
          <p:nvPr>
            <p:ph type="title"/>
          </p:nvPr>
        </p:nvSpPr>
        <p:spPr/>
        <p:txBody>
          <a:bodyPr/>
          <a:lstStyle/>
          <a:p>
            <a:r>
              <a:rPr lang="en-SG" sz="4400" dirty="0">
                <a:solidFill>
                  <a:srgbClr val="8661C5"/>
                </a:solidFill>
                <a:latin typeface="+mj-lt"/>
                <a:cs typeface="+mn-cs"/>
              </a:rPr>
              <a:t>Code of Conduct </a:t>
            </a:r>
            <a:endParaRPr lang="en-US" dirty="0"/>
          </a:p>
        </p:txBody>
      </p:sp>
      <p:sp>
        <p:nvSpPr>
          <p:cNvPr id="7" name="Content Placeholder 6">
            <a:extLst>
              <a:ext uri="{FF2B5EF4-FFF2-40B4-BE49-F238E27FC236}">
                <a16:creationId xmlns:a16="http://schemas.microsoft.com/office/drawing/2014/main" id="{4569ABAD-DD5D-7D4F-A8B1-3BA2F069EA82}"/>
              </a:ext>
            </a:extLst>
          </p:cNvPr>
          <p:cNvSpPr>
            <a:spLocks noGrp="1"/>
          </p:cNvSpPr>
          <p:nvPr>
            <p:ph idx="1"/>
          </p:nvPr>
        </p:nvSpPr>
        <p:spPr/>
        <p:txBody>
          <a:bodyPr>
            <a:normAutofit fontScale="70000" lnSpcReduction="20000"/>
          </a:bodyPr>
          <a:lstStyle/>
          <a:p>
            <a:r>
              <a:rPr lang="en-SG" sz="2800" b="0" i="0" u="none" strike="noStrike" dirty="0">
                <a:solidFill>
                  <a:srgbClr val="333333"/>
                </a:solidFill>
                <a:effectLst/>
                <a:latin typeface="Segoe UI" panose="020B0502040204020203" pitchFamily="34" charset="0"/>
              </a:rPr>
              <a:t>Microsoft’s mission is to empower every person and every organization on the planet to achieve more. This includes all Microsoft events and gatherings, including on digital platforms, where we seek to create a respectful, friendly, fun and inclusive experience for all participants. We expect all digital event participants to uphold the principles of this Code of Conduct, which covers the main digital event and all related activities. We do not tolerate disruptive or disrespectful behaviour, messages, images, or interactions by any party participant, in any form, at any aspect of the program including business and social activities, regardless of location. </a:t>
            </a:r>
            <a:endParaRPr lang="en-SG" sz="2800" dirty="0">
              <a:solidFill>
                <a:srgbClr val="333333"/>
              </a:solidFill>
              <a:latin typeface="Segoe UI" panose="020B0502040204020203" pitchFamily="34" charset="0"/>
            </a:endParaRPr>
          </a:p>
          <a:p>
            <a:r>
              <a:rPr lang="en-SG" sz="2800" b="0" i="0" u="none" strike="noStrike" dirty="0">
                <a:solidFill>
                  <a:srgbClr val="333333"/>
                </a:solidFill>
                <a:effectLst/>
                <a:latin typeface="Segoe UI" panose="020B0502040204020203" pitchFamily="34" charset="0"/>
              </a:rPr>
              <a:t>Microsoft will not tolerate harassment or discrimination based on age, ancestry, </a:t>
            </a:r>
            <a:r>
              <a:rPr lang="en-SG" sz="2800" b="0" i="0" u="none" strike="noStrike" dirty="0" err="1">
                <a:solidFill>
                  <a:srgbClr val="333333"/>
                </a:solidFill>
                <a:effectLst/>
                <a:latin typeface="Segoe UI" panose="020B0502040204020203" pitchFamily="34" charset="0"/>
              </a:rPr>
              <a:t>color</a:t>
            </a:r>
            <a:r>
              <a:rPr lang="en-SG" sz="2800" b="0" i="0" u="none" strike="noStrike" dirty="0">
                <a:solidFill>
                  <a:srgbClr val="333333"/>
                </a:solidFill>
                <a:effectLst/>
                <a:latin typeface="Segoe UI" panose="020B0502040204020203" pitchFamily="34" charset="0"/>
              </a:rPr>
              <a:t>, gender identity or expression, national origin, physical or mental disability, religion, sexual orientation, or any other characteristic protected by applicable local laws, regulations, and ordinances. We encourage everyone to assist in creating a welcoming and safe environment. Please report any concerns, harassing </a:t>
            </a:r>
            <a:r>
              <a:rPr lang="en-SG" sz="2800" b="0" i="0" u="none" strike="noStrike" dirty="0" err="1">
                <a:solidFill>
                  <a:srgbClr val="333333"/>
                </a:solidFill>
                <a:effectLst/>
                <a:latin typeface="Segoe UI" panose="020B0502040204020203" pitchFamily="34" charset="0"/>
              </a:rPr>
              <a:t>behavior</a:t>
            </a:r>
            <a:r>
              <a:rPr lang="en-SG" sz="2800" b="0" i="0" u="none" strike="noStrike" dirty="0">
                <a:solidFill>
                  <a:srgbClr val="333333"/>
                </a:solidFill>
                <a:effectLst/>
                <a:latin typeface="Segoe UI" panose="020B0502040204020203" pitchFamily="34" charset="0"/>
              </a:rPr>
              <a:t>, suspicious, or disruptive activity to Business Conduct Hotline (1-877-320-MSFT or buscond@microsoft.com). Microsoft reserves the right to refuse admittance to or remove any person from Microsoft events.</a:t>
            </a:r>
          </a:p>
          <a:p>
            <a:pPr marL="0" indent="0">
              <a:buNone/>
            </a:pPr>
            <a:endParaRPr lang="en-US" dirty="0"/>
          </a:p>
        </p:txBody>
      </p:sp>
    </p:spTree>
    <p:extLst>
      <p:ext uri="{BB962C8B-B14F-4D97-AF65-F5344CB8AC3E}">
        <p14:creationId xmlns:p14="http://schemas.microsoft.com/office/powerpoint/2010/main" val="373773605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EE01EE-3E0E-4F77-94A0-35AA6D42A140}"/>
              </a:ext>
            </a:extLst>
          </p:cNvPr>
          <p:cNvSpPr>
            <a:spLocks noGrp="1"/>
          </p:cNvSpPr>
          <p:nvPr>
            <p:ph type="title"/>
          </p:nvPr>
        </p:nvSpPr>
        <p:spPr/>
        <p:txBody>
          <a:bodyPr/>
          <a:lstStyle/>
          <a:p>
            <a:r>
              <a:rPr lang="en-US" dirty="0"/>
              <a:t>Modernize applications using containers</a:t>
            </a:r>
            <a:endParaRPr lang="en-ZA" dirty="0"/>
          </a:p>
        </p:txBody>
      </p:sp>
      <p:sp>
        <p:nvSpPr>
          <p:cNvPr id="3" name="Text Placeholder 2">
            <a:extLst>
              <a:ext uri="{FF2B5EF4-FFF2-40B4-BE49-F238E27FC236}">
                <a16:creationId xmlns:a16="http://schemas.microsoft.com/office/drawing/2014/main" id="{901326DC-73CD-4310-B0B3-F5CE3FE5DF4F}"/>
              </a:ext>
            </a:extLst>
          </p:cNvPr>
          <p:cNvSpPr>
            <a:spLocks noGrp="1"/>
          </p:cNvSpPr>
          <p:nvPr>
            <p:ph type="body" sz="quarter" idx="12"/>
          </p:nvPr>
        </p:nvSpPr>
        <p:spPr>
          <a:xfrm>
            <a:off x="584200" y="3636038"/>
            <a:ext cx="9144000" cy="338554"/>
          </a:xfrm>
        </p:spPr>
        <p:txBody>
          <a:bodyPr/>
          <a:lstStyle/>
          <a:p>
            <a:r>
              <a:rPr lang="en-US" dirty="0"/>
              <a:t>Speaker: Jorge Palma</a:t>
            </a:r>
            <a:endParaRPr lang="en-ZA" dirty="0"/>
          </a:p>
        </p:txBody>
      </p:sp>
      <p:sp>
        <p:nvSpPr>
          <p:cNvPr id="5" name="TextBox 4">
            <a:extLst>
              <a:ext uri="{FF2B5EF4-FFF2-40B4-BE49-F238E27FC236}">
                <a16:creationId xmlns:a16="http://schemas.microsoft.com/office/drawing/2014/main" id="{64FD22CE-90DC-41BB-BF6C-D60C030F2D0E}"/>
              </a:ext>
            </a:extLst>
          </p:cNvPr>
          <p:cNvSpPr txBox="1"/>
          <p:nvPr/>
        </p:nvSpPr>
        <p:spPr>
          <a:xfrm>
            <a:off x="5430012" y="6374275"/>
            <a:ext cx="6761988" cy="363946"/>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ZA" sz="1765" b="0" i="0" u="none" strike="noStrike" kern="1200" cap="none" spc="0" normalizeH="0" baseline="0" noProof="0" dirty="0">
                <a:ln>
                  <a:noFill/>
                </a:ln>
                <a:solidFill>
                  <a:srgbClr val="FFFFFF"/>
                </a:solidFill>
                <a:effectLst/>
                <a:uLnTx/>
                <a:uFillTx/>
                <a:latin typeface="Segoe UI"/>
                <a:ea typeface="+mn-ea"/>
                <a:cs typeface="+mn-cs"/>
                <a:hlinkClick r:id="rId2"/>
              </a:rPr>
              <a:t>Modernize applications using containers - Events | Microsoft Docs</a:t>
            </a:r>
            <a:endParaRPr kumimoji="0" lang="en-ZA" sz="1765"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6" name="Picture 5" descr="A person standing on a stage&#10;&#10;Description automatically generated with low confidence">
            <a:extLst>
              <a:ext uri="{FF2B5EF4-FFF2-40B4-BE49-F238E27FC236}">
                <a16:creationId xmlns:a16="http://schemas.microsoft.com/office/drawing/2014/main" id="{9E7E5235-BD22-49FA-BE12-7DCECB82F408}"/>
              </a:ext>
            </a:extLst>
          </p:cNvPr>
          <p:cNvPicPr>
            <a:picLocks noChangeAspect="1"/>
          </p:cNvPicPr>
          <p:nvPr/>
        </p:nvPicPr>
        <p:blipFill>
          <a:blip r:embed="rId3"/>
          <a:stretch>
            <a:fillRect/>
          </a:stretch>
        </p:blipFill>
        <p:spPr>
          <a:xfrm>
            <a:off x="584200" y="4120986"/>
            <a:ext cx="4038921" cy="2271893"/>
          </a:xfrm>
          <a:prstGeom prst="rect">
            <a:avLst/>
          </a:prstGeom>
        </p:spPr>
      </p:pic>
    </p:spTree>
    <p:extLst>
      <p:ext uri="{BB962C8B-B14F-4D97-AF65-F5344CB8AC3E}">
        <p14:creationId xmlns:p14="http://schemas.microsoft.com/office/powerpoint/2010/main" val="15632341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D9DBDF-736C-4E93-BF90-01771B03B58B}"/>
              </a:ext>
            </a:extLst>
          </p:cNvPr>
          <p:cNvSpPr>
            <a:spLocks noGrp="1"/>
          </p:cNvSpPr>
          <p:nvPr>
            <p:ph type="title"/>
          </p:nvPr>
        </p:nvSpPr>
        <p:spPr/>
        <p:txBody>
          <a:bodyPr/>
          <a:lstStyle/>
          <a:p>
            <a:r>
              <a:rPr lang="en-US" dirty="0"/>
              <a:t>Technical Discussion, Q&amp;A</a:t>
            </a:r>
            <a:endParaRPr lang="en-ZA" dirty="0"/>
          </a:p>
        </p:txBody>
      </p:sp>
      <p:pic>
        <p:nvPicPr>
          <p:cNvPr id="2050" name="Picture 2" descr="Docker CRI 2">
            <a:extLst>
              <a:ext uri="{FF2B5EF4-FFF2-40B4-BE49-F238E27FC236}">
                <a16:creationId xmlns:a16="http://schemas.microsoft.com/office/drawing/2014/main" id="{87DEB969-47D1-4AD5-AD5A-97314F1A39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33514" y="5530235"/>
            <a:ext cx="4462461" cy="1142028"/>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540A7C3B-5359-4ED2-A0F3-ED4967EAB996}"/>
              </a:ext>
            </a:extLst>
          </p:cNvPr>
          <p:cNvSpPr>
            <a:spLocks noGrp="1"/>
          </p:cNvSpPr>
          <p:nvPr>
            <p:ph idx="1"/>
          </p:nvPr>
        </p:nvSpPr>
        <p:spPr/>
        <p:txBody>
          <a:bodyPr>
            <a:normAutofit fontScale="62500" lnSpcReduction="20000"/>
          </a:bodyPr>
          <a:lstStyle/>
          <a:p>
            <a:pPr marL="0" indent="0">
              <a:buNone/>
            </a:pPr>
            <a:r>
              <a:rPr lang="en-US" dirty="0"/>
              <a:t>Resources:</a:t>
            </a:r>
          </a:p>
          <a:p>
            <a:pPr marL="0" indent="0">
              <a:buNone/>
            </a:pPr>
            <a:r>
              <a:rPr lang="en-ZA" dirty="0"/>
              <a:t>Watch the session online - </a:t>
            </a:r>
            <a:r>
              <a:rPr lang="en-ZA" dirty="0">
                <a:hlinkClick r:id="rId3"/>
              </a:rPr>
              <a:t>https://docs.microsoft.com/en-us/events/build-may-2021/azure/breakouts/brk231/</a:t>
            </a:r>
            <a:endParaRPr lang="en-ZA" dirty="0"/>
          </a:p>
          <a:p>
            <a:pPr marL="0" indent="0">
              <a:buNone/>
            </a:pPr>
            <a:endParaRPr lang="en-ZA" dirty="0"/>
          </a:p>
          <a:p>
            <a:pPr marL="0" indent="0">
              <a:buNone/>
            </a:pPr>
            <a:r>
              <a:rPr lang="en-GB" dirty="0">
                <a:hlinkClick r:id="rId4"/>
              </a:rPr>
              <a:t>Build cloud-native applications that run anywhere | Azure Blog and Updates | Microsoft Azure</a:t>
            </a:r>
            <a:endParaRPr lang="en-GB" dirty="0"/>
          </a:p>
          <a:p>
            <a:pPr marL="0" indent="0">
              <a:buNone/>
            </a:pPr>
            <a:endParaRPr lang="en-GB" dirty="0"/>
          </a:p>
          <a:p>
            <a:pPr marL="0" indent="0">
              <a:buNone/>
            </a:pPr>
            <a:r>
              <a:rPr lang="en-GB" dirty="0">
                <a:hlinkClick r:id="rId5"/>
              </a:rPr>
              <a:t>Bringing Azure application services to Kubernetes with Azure Arc - Microsoft Tech Community</a:t>
            </a:r>
            <a:endParaRPr lang="en-GB" dirty="0"/>
          </a:p>
          <a:p>
            <a:pPr marL="0" indent="0">
              <a:buNone/>
            </a:pPr>
            <a:endParaRPr lang="en-GB" dirty="0"/>
          </a:p>
          <a:p>
            <a:pPr marL="0" indent="0">
              <a:buNone/>
            </a:pPr>
            <a:r>
              <a:rPr lang="en-GB" dirty="0">
                <a:hlinkClick r:id="rId6"/>
              </a:rPr>
              <a:t>Azure Arc enabled Kubernetes is now Generally Available! - Microsoft Tech Community</a:t>
            </a:r>
            <a:endParaRPr lang="en-GB" dirty="0"/>
          </a:p>
          <a:p>
            <a:pPr marL="0" indent="0">
              <a:buNone/>
            </a:pPr>
            <a:endParaRPr lang="en-GB" dirty="0"/>
          </a:p>
          <a:p>
            <a:pPr marL="0" indent="0">
              <a:buNone/>
            </a:pPr>
            <a:r>
              <a:rPr lang="en-ZA" dirty="0">
                <a:hlinkClick r:id="rId7"/>
              </a:rPr>
              <a:t>Collections - Build2021Collections-5406 | Microsoft Docs</a:t>
            </a:r>
            <a:endParaRPr lang="en-ZA" dirty="0"/>
          </a:p>
          <a:p>
            <a:pPr marL="0" indent="0">
              <a:buNone/>
            </a:pPr>
            <a:endParaRPr lang="en-ZA" dirty="0"/>
          </a:p>
          <a:p>
            <a:pPr marL="0" indent="0">
              <a:buNone/>
            </a:pPr>
            <a:r>
              <a:rPr lang="en-GB" dirty="0">
                <a:hlinkClick r:id="rId8"/>
              </a:rPr>
              <a:t>Public preview: AKS support for </a:t>
            </a:r>
            <a:r>
              <a:rPr lang="en-GB" dirty="0" err="1">
                <a:hlinkClick r:id="rId8"/>
              </a:rPr>
              <a:t>containerd</a:t>
            </a:r>
            <a:r>
              <a:rPr lang="en-GB" dirty="0">
                <a:hlinkClick r:id="rId8"/>
              </a:rPr>
              <a:t> for Windows server containers | Azure updates | Microsoft Azure</a:t>
            </a:r>
            <a:endParaRPr lang="en-GB" dirty="0"/>
          </a:p>
          <a:p>
            <a:pPr marL="0" indent="0">
              <a:buNone/>
            </a:pPr>
            <a:endParaRPr lang="en-ZA" dirty="0"/>
          </a:p>
        </p:txBody>
      </p:sp>
    </p:spTree>
    <p:extLst>
      <p:ext uri="{BB962C8B-B14F-4D97-AF65-F5344CB8AC3E}">
        <p14:creationId xmlns:p14="http://schemas.microsoft.com/office/powerpoint/2010/main" val="23713118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96519F-84F7-499B-B24A-22593B2C7D54}"/>
              </a:ext>
            </a:extLst>
          </p:cNvPr>
          <p:cNvSpPr>
            <a:spLocks noGrp="1"/>
          </p:cNvSpPr>
          <p:nvPr>
            <p:ph type="title"/>
          </p:nvPr>
        </p:nvSpPr>
        <p:spPr/>
        <p:txBody>
          <a:bodyPr/>
          <a:lstStyle/>
          <a:p>
            <a:r>
              <a:rPr lang="en-US" dirty="0"/>
              <a:t>Evaluate this session</a:t>
            </a:r>
            <a:endParaRPr lang="en-ZA" dirty="0"/>
          </a:p>
        </p:txBody>
      </p:sp>
      <p:sp>
        <p:nvSpPr>
          <p:cNvPr id="3" name="Content Placeholder 2">
            <a:extLst>
              <a:ext uri="{FF2B5EF4-FFF2-40B4-BE49-F238E27FC236}">
                <a16:creationId xmlns:a16="http://schemas.microsoft.com/office/drawing/2014/main" id="{2A0199BE-D38C-4AEE-9FC7-7AF645239083}"/>
              </a:ext>
            </a:extLst>
          </p:cNvPr>
          <p:cNvSpPr>
            <a:spLocks noGrp="1"/>
          </p:cNvSpPr>
          <p:nvPr>
            <p:ph idx="1"/>
          </p:nvPr>
        </p:nvSpPr>
        <p:spPr>
          <a:xfrm>
            <a:off x="582168" y="1734185"/>
            <a:ext cx="10515600" cy="4351338"/>
          </a:xfrm>
        </p:spPr>
        <p:txBody>
          <a:bodyPr/>
          <a:lstStyle/>
          <a:p>
            <a:pPr marL="0" indent="0">
              <a:buNone/>
            </a:pPr>
            <a:r>
              <a:rPr lang="en-US" dirty="0">
                <a:solidFill>
                  <a:srgbClr val="C369FF"/>
                </a:solidFill>
                <a:latin typeface="Segoe UI Semibold" panose="020B0702040204020203" pitchFamily="34" charset="0"/>
                <a:cs typeface="Segoe UI Semibold" panose="020B0702040204020203" pitchFamily="34" charset="0"/>
              </a:rPr>
              <a:t>https://aka.ms/MVPMSBuildEval</a:t>
            </a:r>
            <a:endParaRPr lang="en-ZA" dirty="0">
              <a:solidFill>
                <a:srgbClr val="C369FF"/>
              </a:solidFill>
              <a:latin typeface="Segoe UI Semibold" panose="020B0702040204020203" pitchFamily="34" charset="0"/>
              <a:cs typeface="Segoe UI Semibold" panose="020B0702040204020203" pitchFamily="34" charset="0"/>
            </a:endParaRPr>
          </a:p>
        </p:txBody>
      </p:sp>
      <p:pic>
        <p:nvPicPr>
          <p:cNvPr id="1026" name="ed258d3b-76e2-44c3-af3f-3403311f64c8" descr="Image">
            <a:extLst>
              <a:ext uri="{FF2B5EF4-FFF2-40B4-BE49-F238E27FC236}">
                <a16:creationId xmlns:a16="http://schemas.microsoft.com/office/drawing/2014/main" id="{8B2A3923-2892-4ACD-A8D2-24F9033C25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35409" y="84964"/>
            <a:ext cx="6091999" cy="6091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6611513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MS_Build_Black Template">
  <a:themeElements>
    <a:clrScheme name="Inspire black">
      <a:dk1>
        <a:srgbClr val="000000"/>
      </a:dk1>
      <a:lt1>
        <a:srgbClr val="FFFFFF"/>
      </a:lt1>
      <a:dk2>
        <a:srgbClr val="243A5E"/>
      </a:dk2>
      <a:lt2>
        <a:srgbClr val="E6E6E6"/>
      </a:lt2>
      <a:accent1>
        <a:srgbClr val="50E6FF"/>
      </a:accent1>
      <a:accent2>
        <a:srgbClr val="0078D4"/>
      </a:accent2>
      <a:accent3>
        <a:srgbClr val="D83B01"/>
      </a:accent3>
      <a:accent4>
        <a:srgbClr val="FF9349"/>
      </a:accent4>
      <a:accent5>
        <a:srgbClr val="8661C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S_Build_2021_Template_v02.potx" id="{C557059C-A6A0-43DD-966A-9158B884E51B}" vid="{78B370A0-D643-4999-80BD-C6CF0BBB59B7}"/>
    </a:ext>
  </a:extLst>
</a:theme>
</file>

<file path=docProps/app.xml><?xml version="1.0" encoding="utf-8"?>
<Properties xmlns="http://schemas.openxmlformats.org/officeDocument/2006/extended-properties" xmlns:vt="http://schemas.openxmlformats.org/officeDocument/2006/docPropsVTypes">
  <TotalTime>1703</TotalTime>
  <Words>424</Words>
  <Application>Microsoft Office PowerPoint</Application>
  <PresentationFormat>Widescreen</PresentationFormat>
  <Paragraphs>25</Paragraphs>
  <Slides>6</Slides>
  <Notes>0</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6</vt:i4>
      </vt:variant>
    </vt:vector>
  </HeadingPairs>
  <TitlesOfParts>
    <vt:vector size="15" baseType="lpstr">
      <vt:lpstr>Arial</vt:lpstr>
      <vt:lpstr>Calibri</vt:lpstr>
      <vt:lpstr>Calibri Light</vt:lpstr>
      <vt:lpstr>Consolas</vt:lpstr>
      <vt:lpstr>Segoe UI</vt:lpstr>
      <vt:lpstr>Segoe UI Semibold</vt:lpstr>
      <vt:lpstr>Wingdings</vt:lpstr>
      <vt:lpstr>Office Theme</vt:lpstr>
      <vt:lpstr>MS_Build_Black Template</vt:lpstr>
      <vt:lpstr>MVP Microsoft Build Watch Party</vt:lpstr>
      <vt:lpstr>PowerPoint Presentation</vt:lpstr>
      <vt:lpstr>Code of Conduct </vt:lpstr>
      <vt:lpstr>Modernize applications using containers</vt:lpstr>
      <vt:lpstr>Technical Discussion, Q&amp;A</vt:lpstr>
      <vt:lpstr>Evaluate this session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Session title</dc:title>
  <dc:creator>Nicolas Blank</dc:creator>
  <cp:lastModifiedBy>Matthew Levy</cp:lastModifiedBy>
  <cp:revision>14</cp:revision>
  <dcterms:created xsi:type="dcterms:W3CDTF">2019-09-11T12:53:56Z</dcterms:created>
  <dcterms:modified xsi:type="dcterms:W3CDTF">2021-06-03T21:25:03Z</dcterms:modified>
</cp:coreProperties>
</file>